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5" r:id="rId3"/>
    <p:sldId id="257" r:id="rId4"/>
    <p:sldId id="258" r:id="rId5"/>
    <p:sldId id="259" r:id="rId6"/>
    <p:sldId id="260" r:id="rId7"/>
    <p:sldId id="261" r:id="rId8"/>
    <p:sldId id="262" r:id="rId9"/>
    <p:sldId id="263" r:id="rId10"/>
    <p:sldId id="264" r:id="rId11"/>
    <p:sldId id="267" r:id="rId12"/>
    <p:sldId id="265" r:id="rId13"/>
    <p:sldId id="266" r:id="rId14"/>
    <p:sldId id="268" r:id="rId15"/>
    <p:sldId id="269" r:id="rId16"/>
    <p:sldId id="270" r:id="rId17"/>
    <p:sldId id="272" r:id="rId18"/>
    <p:sldId id="273" r:id="rId19"/>
    <p:sldId id="274" r:id="rId20"/>
    <p:sldId id="271" r:id="rId21"/>
    <p:sldId id="275" r:id="rId22"/>
    <p:sldId id="277" r:id="rId23"/>
    <p:sldId id="276" r:id="rId24"/>
    <p:sldId id="278" r:id="rId25"/>
    <p:sldId id="280" r:id="rId26"/>
    <p:sldId id="281" r:id="rId27"/>
    <p:sldId id="282" r:id="rId28"/>
    <p:sldId id="283" r:id="rId29"/>
    <p:sldId id="284" r:id="rId30"/>
    <p:sldId id="285" r:id="rId31"/>
    <p:sldId id="286" r:id="rId32"/>
    <p:sldId id="287" r:id="rId33"/>
    <p:sldId id="288" r:id="rId34"/>
    <p:sldId id="291" r:id="rId35"/>
    <p:sldId id="289" r:id="rId36"/>
    <p:sldId id="293" r:id="rId37"/>
    <p:sldId id="292" r:id="rId38"/>
    <p:sldId id="290" r:id="rId39"/>
    <p:sldId id="294" r:id="rId4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2676C-945F-4267-9667-C84BEDAA7C6A}"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D5DF1F8B-7072-4909-8DAC-120621C90C25}">
      <dgm:prSet/>
      <dgm:spPr/>
      <dgm:t>
        <a:bodyPr/>
        <a:lstStyle/>
        <a:p>
          <a:r>
            <a:rPr lang="nl-NL"/>
            <a:t>Focus on the </a:t>
          </a:r>
          <a:r>
            <a:rPr lang="nl-NL" b="1"/>
            <a:t>product</a:t>
          </a:r>
          <a:endParaRPr lang="en-US"/>
        </a:p>
      </dgm:t>
    </dgm:pt>
    <dgm:pt modelId="{2F16AA3F-2595-495D-92AC-C97415F566FE}" type="parTrans" cxnId="{A3753C40-54E2-4C39-B7BB-B1D0254FF59B}">
      <dgm:prSet/>
      <dgm:spPr/>
      <dgm:t>
        <a:bodyPr/>
        <a:lstStyle/>
        <a:p>
          <a:endParaRPr lang="en-US"/>
        </a:p>
      </dgm:t>
    </dgm:pt>
    <dgm:pt modelId="{5B962A73-00AE-44F4-AE22-B3290A1DD5E5}" type="sibTrans" cxnId="{A3753C40-54E2-4C39-B7BB-B1D0254FF59B}">
      <dgm:prSet/>
      <dgm:spPr/>
      <dgm:t>
        <a:bodyPr/>
        <a:lstStyle/>
        <a:p>
          <a:endParaRPr lang="en-US"/>
        </a:p>
      </dgm:t>
    </dgm:pt>
    <dgm:pt modelId="{4164081F-F71A-4B30-8281-81749B4BB8EE}">
      <dgm:prSet/>
      <dgm:spPr/>
      <dgm:t>
        <a:bodyPr/>
        <a:lstStyle/>
        <a:p>
          <a:r>
            <a:rPr lang="nl-NL"/>
            <a:t>Show only three things:</a:t>
          </a:r>
          <a:endParaRPr lang="en-US"/>
        </a:p>
      </dgm:t>
    </dgm:pt>
    <dgm:pt modelId="{E45D0BC5-340F-423A-957B-0164D6732242}" type="parTrans" cxnId="{936F02F8-6BD1-4374-A6A8-9E3024212789}">
      <dgm:prSet/>
      <dgm:spPr/>
      <dgm:t>
        <a:bodyPr/>
        <a:lstStyle/>
        <a:p>
          <a:endParaRPr lang="en-US"/>
        </a:p>
      </dgm:t>
    </dgm:pt>
    <dgm:pt modelId="{E34EC647-DC3A-4012-BAE5-37C6C0EDF007}" type="sibTrans" cxnId="{936F02F8-6BD1-4374-A6A8-9E3024212789}">
      <dgm:prSet/>
      <dgm:spPr/>
      <dgm:t>
        <a:bodyPr/>
        <a:lstStyle/>
        <a:p>
          <a:endParaRPr lang="en-US"/>
        </a:p>
      </dgm:t>
    </dgm:pt>
    <dgm:pt modelId="{1388243F-3D60-4EFB-BDC4-297C94E2D805}">
      <dgm:prSet/>
      <dgm:spPr/>
      <dgm:t>
        <a:bodyPr/>
        <a:lstStyle/>
        <a:p>
          <a:r>
            <a:rPr lang="nl-NL"/>
            <a:t>The product itself</a:t>
          </a:r>
          <a:endParaRPr lang="en-US"/>
        </a:p>
      </dgm:t>
    </dgm:pt>
    <dgm:pt modelId="{3BF1E207-7BEB-4F0F-93D7-9E68C266FFC4}" type="parTrans" cxnId="{A97AAD26-C187-4E38-97CD-2F5CB4BCD5E6}">
      <dgm:prSet/>
      <dgm:spPr/>
      <dgm:t>
        <a:bodyPr/>
        <a:lstStyle/>
        <a:p>
          <a:endParaRPr lang="en-US"/>
        </a:p>
      </dgm:t>
    </dgm:pt>
    <dgm:pt modelId="{3C4B41F6-C7E8-4359-8031-C062E38FCF09}" type="sibTrans" cxnId="{A97AAD26-C187-4E38-97CD-2F5CB4BCD5E6}">
      <dgm:prSet/>
      <dgm:spPr/>
      <dgm:t>
        <a:bodyPr/>
        <a:lstStyle/>
        <a:p>
          <a:endParaRPr lang="en-US"/>
        </a:p>
      </dgm:t>
    </dgm:pt>
    <dgm:pt modelId="{56C78990-A5DB-4AD5-A8F8-9F425DAB00C5}">
      <dgm:prSet/>
      <dgm:spPr/>
      <dgm:t>
        <a:bodyPr/>
        <a:lstStyle/>
        <a:p>
          <a:r>
            <a:rPr lang="nl-NL"/>
            <a:t>Choices you have made and would like to validate</a:t>
          </a:r>
          <a:endParaRPr lang="en-US"/>
        </a:p>
      </dgm:t>
    </dgm:pt>
    <dgm:pt modelId="{11EC4401-69DC-4BB6-9D7A-91A70ADCD99F}" type="parTrans" cxnId="{3B6EE245-709B-4E93-9F3C-9FD16C4F559A}">
      <dgm:prSet/>
      <dgm:spPr/>
      <dgm:t>
        <a:bodyPr/>
        <a:lstStyle/>
        <a:p>
          <a:endParaRPr lang="en-US"/>
        </a:p>
      </dgm:t>
    </dgm:pt>
    <dgm:pt modelId="{E5780064-70B3-46F5-A2CC-FE98041C053F}" type="sibTrans" cxnId="{3B6EE245-709B-4E93-9F3C-9FD16C4F559A}">
      <dgm:prSet/>
      <dgm:spPr/>
      <dgm:t>
        <a:bodyPr/>
        <a:lstStyle/>
        <a:p>
          <a:endParaRPr lang="en-US"/>
        </a:p>
      </dgm:t>
    </dgm:pt>
    <dgm:pt modelId="{ACCE7CC2-3118-4F97-A3F8-671CD2062239}">
      <dgm:prSet/>
      <dgm:spPr/>
      <dgm:t>
        <a:bodyPr/>
        <a:lstStyle/>
        <a:p>
          <a:r>
            <a:rPr lang="nl-NL"/>
            <a:t>Choices that you cannot make and would like to discuss</a:t>
          </a:r>
          <a:endParaRPr lang="en-US"/>
        </a:p>
      </dgm:t>
    </dgm:pt>
    <dgm:pt modelId="{207D271E-70BB-422D-92AD-F05FA6D93882}" type="parTrans" cxnId="{0AB62489-ED99-4989-B50F-3FC39C6BC284}">
      <dgm:prSet/>
      <dgm:spPr/>
      <dgm:t>
        <a:bodyPr/>
        <a:lstStyle/>
        <a:p>
          <a:endParaRPr lang="en-US"/>
        </a:p>
      </dgm:t>
    </dgm:pt>
    <dgm:pt modelId="{A4CEDABA-B6CF-4B8E-8B45-9A475F685BCD}" type="sibTrans" cxnId="{0AB62489-ED99-4989-B50F-3FC39C6BC284}">
      <dgm:prSet/>
      <dgm:spPr/>
      <dgm:t>
        <a:bodyPr/>
        <a:lstStyle/>
        <a:p>
          <a:endParaRPr lang="en-US"/>
        </a:p>
      </dgm:t>
    </dgm:pt>
    <dgm:pt modelId="{4E046C8C-487B-4630-8227-A82D009871FD}">
      <dgm:prSet/>
      <dgm:spPr/>
      <dgm:t>
        <a:bodyPr/>
        <a:lstStyle/>
        <a:p>
          <a:r>
            <a:rPr lang="nl-NL"/>
            <a:t>How can you show those choices best?</a:t>
          </a:r>
          <a:endParaRPr lang="en-US"/>
        </a:p>
      </dgm:t>
    </dgm:pt>
    <dgm:pt modelId="{93799F21-BC18-49EA-9A04-194435496142}" type="parTrans" cxnId="{3D16DCEC-B8BF-4658-8F26-683D8F98CDBB}">
      <dgm:prSet/>
      <dgm:spPr/>
      <dgm:t>
        <a:bodyPr/>
        <a:lstStyle/>
        <a:p>
          <a:endParaRPr lang="en-US"/>
        </a:p>
      </dgm:t>
    </dgm:pt>
    <dgm:pt modelId="{5B796BBB-C17C-455E-BBCF-3364C0FCF384}" type="sibTrans" cxnId="{3D16DCEC-B8BF-4658-8F26-683D8F98CDBB}">
      <dgm:prSet/>
      <dgm:spPr/>
      <dgm:t>
        <a:bodyPr/>
        <a:lstStyle/>
        <a:p>
          <a:endParaRPr lang="en-US"/>
        </a:p>
      </dgm:t>
    </dgm:pt>
    <dgm:pt modelId="{8A224295-6146-47ED-B7F8-598BA5506DA8}" type="pres">
      <dgm:prSet presAssocID="{E442676C-945F-4267-9667-C84BEDAA7C6A}" presName="diagram" presStyleCnt="0">
        <dgm:presLayoutVars>
          <dgm:chPref val="1"/>
          <dgm:dir/>
          <dgm:animOne val="branch"/>
          <dgm:animLvl val="lvl"/>
          <dgm:resizeHandles val="exact"/>
        </dgm:presLayoutVars>
      </dgm:prSet>
      <dgm:spPr/>
    </dgm:pt>
    <dgm:pt modelId="{F68A26F7-6F47-443C-A582-1C116FFA0AAC}" type="pres">
      <dgm:prSet presAssocID="{D5DF1F8B-7072-4909-8DAC-120621C90C25}" presName="root1" presStyleCnt="0"/>
      <dgm:spPr/>
    </dgm:pt>
    <dgm:pt modelId="{C8B056CA-86FC-4CC7-8BB5-66BE77706422}" type="pres">
      <dgm:prSet presAssocID="{D5DF1F8B-7072-4909-8DAC-120621C90C25}" presName="LevelOneTextNode" presStyleLbl="node0" presStyleIdx="0" presStyleCnt="3">
        <dgm:presLayoutVars>
          <dgm:chPref val="3"/>
        </dgm:presLayoutVars>
      </dgm:prSet>
      <dgm:spPr/>
    </dgm:pt>
    <dgm:pt modelId="{8B313BCA-8DE0-4CF1-A6D6-AAFAF43FBF2E}" type="pres">
      <dgm:prSet presAssocID="{D5DF1F8B-7072-4909-8DAC-120621C90C25}" presName="level2hierChild" presStyleCnt="0"/>
      <dgm:spPr/>
    </dgm:pt>
    <dgm:pt modelId="{2D502118-373C-49F0-849F-25B21248ACAE}" type="pres">
      <dgm:prSet presAssocID="{4164081F-F71A-4B30-8281-81749B4BB8EE}" presName="root1" presStyleCnt="0"/>
      <dgm:spPr/>
    </dgm:pt>
    <dgm:pt modelId="{005D9252-6E69-419A-980A-F934EB864622}" type="pres">
      <dgm:prSet presAssocID="{4164081F-F71A-4B30-8281-81749B4BB8EE}" presName="LevelOneTextNode" presStyleLbl="node0" presStyleIdx="1" presStyleCnt="3">
        <dgm:presLayoutVars>
          <dgm:chPref val="3"/>
        </dgm:presLayoutVars>
      </dgm:prSet>
      <dgm:spPr/>
    </dgm:pt>
    <dgm:pt modelId="{B68BE2B1-879A-4F51-B063-39CD4F3D3E10}" type="pres">
      <dgm:prSet presAssocID="{4164081F-F71A-4B30-8281-81749B4BB8EE}" presName="level2hierChild" presStyleCnt="0"/>
      <dgm:spPr/>
    </dgm:pt>
    <dgm:pt modelId="{534C00D1-1D92-41A9-A882-00AAB3FAD954}" type="pres">
      <dgm:prSet presAssocID="{3BF1E207-7BEB-4F0F-93D7-9E68C266FFC4}" presName="conn2-1" presStyleLbl="parChTrans1D2" presStyleIdx="0" presStyleCnt="3"/>
      <dgm:spPr/>
    </dgm:pt>
    <dgm:pt modelId="{60D8E403-DB9F-44A6-BEC9-7214DA773794}" type="pres">
      <dgm:prSet presAssocID="{3BF1E207-7BEB-4F0F-93D7-9E68C266FFC4}" presName="connTx" presStyleLbl="parChTrans1D2" presStyleIdx="0" presStyleCnt="3"/>
      <dgm:spPr/>
    </dgm:pt>
    <dgm:pt modelId="{19B166F5-B314-4F1F-9335-B195C1094A78}" type="pres">
      <dgm:prSet presAssocID="{1388243F-3D60-4EFB-BDC4-297C94E2D805}" presName="root2" presStyleCnt="0"/>
      <dgm:spPr/>
    </dgm:pt>
    <dgm:pt modelId="{9350AEF8-1FE8-4479-A709-2B03301AF62D}" type="pres">
      <dgm:prSet presAssocID="{1388243F-3D60-4EFB-BDC4-297C94E2D805}" presName="LevelTwoTextNode" presStyleLbl="node2" presStyleIdx="0" presStyleCnt="3">
        <dgm:presLayoutVars>
          <dgm:chPref val="3"/>
        </dgm:presLayoutVars>
      </dgm:prSet>
      <dgm:spPr/>
    </dgm:pt>
    <dgm:pt modelId="{B2526CDE-BB0B-4706-8BFD-6B92A0337B8E}" type="pres">
      <dgm:prSet presAssocID="{1388243F-3D60-4EFB-BDC4-297C94E2D805}" presName="level3hierChild" presStyleCnt="0"/>
      <dgm:spPr/>
    </dgm:pt>
    <dgm:pt modelId="{B06F1878-5E40-460B-B1B5-1BD6A37743FA}" type="pres">
      <dgm:prSet presAssocID="{11EC4401-69DC-4BB6-9D7A-91A70ADCD99F}" presName="conn2-1" presStyleLbl="parChTrans1D2" presStyleIdx="1" presStyleCnt="3"/>
      <dgm:spPr/>
    </dgm:pt>
    <dgm:pt modelId="{02C91D2A-4260-4729-B3ED-4CB074571A5C}" type="pres">
      <dgm:prSet presAssocID="{11EC4401-69DC-4BB6-9D7A-91A70ADCD99F}" presName="connTx" presStyleLbl="parChTrans1D2" presStyleIdx="1" presStyleCnt="3"/>
      <dgm:spPr/>
    </dgm:pt>
    <dgm:pt modelId="{61CB7E80-EDBA-406F-9E76-985A6A00A347}" type="pres">
      <dgm:prSet presAssocID="{56C78990-A5DB-4AD5-A8F8-9F425DAB00C5}" presName="root2" presStyleCnt="0"/>
      <dgm:spPr/>
    </dgm:pt>
    <dgm:pt modelId="{E1ABEE76-EB44-4E30-B1B9-BC4B63614FEC}" type="pres">
      <dgm:prSet presAssocID="{56C78990-A5DB-4AD5-A8F8-9F425DAB00C5}" presName="LevelTwoTextNode" presStyleLbl="node2" presStyleIdx="1" presStyleCnt="3">
        <dgm:presLayoutVars>
          <dgm:chPref val="3"/>
        </dgm:presLayoutVars>
      </dgm:prSet>
      <dgm:spPr/>
    </dgm:pt>
    <dgm:pt modelId="{BD990C22-5E2C-4B46-BAC3-5752F7215022}" type="pres">
      <dgm:prSet presAssocID="{56C78990-A5DB-4AD5-A8F8-9F425DAB00C5}" presName="level3hierChild" presStyleCnt="0"/>
      <dgm:spPr/>
    </dgm:pt>
    <dgm:pt modelId="{C7CF7970-88B6-4337-9127-611104DAD4D9}" type="pres">
      <dgm:prSet presAssocID="{207D271E-70BB-422D-92AD-F05FA6D93882}" presName="conn2-1" presStyleLbl="parChTrans1D2" presStyleIdx="2" presStyleCnt="3"/>
      <dgm:spPr/>
    </dgm:pt>
    <dgm:pt modelId="{5A3AFF31-68DE-4B29-A694-D5B39A6BA2A1}" type="pres">
      <dgm:prSet presAssocID="{207D271E-70BB-422D-92AD-F05FA6D93882}" presName="connTx" presStyleLbl="parChTrans1D2" presStyleIdx="2" presStyleCnt="3"/>
      <dgm:spPr/>
    </dgm:pt>
    <dgm:pt modelId="{2428B57F-68EE-4FDC-ACE4-600C3C9D900E}" type="pres">
      <dgm:prSet presAssocID="{ACCE7CC2-3118-4F97-A3F8-671CD2062239}" presName="root2" presStyleCnt="0"/>
      <dgm:spPr/>
    </dgm:pt>
    <dgm:pt modelId="{80A980E9-2E09-4AF1-92EA-153E713E42BC}" type="pres">
      <dgm:prSet presAssocID="{ACCE7CC2-3118-4F97-A3F8-671CD2062239}" presName="LevelTwoTextNode" presStyleLbl="node2" presStyleIdx="2" presStyleCnt="3">
        <dgm:presLayoutVars>
          <dgm:chPref val="3"/>
        </dgm:presLayoutVars>
      </dgm:prSet>
      <dgm:spPr/>
    </dgm:pt>
    <dgm:pt modelId="{1EB44F9C-954F-4DA2-8CAB-25A881B1ADF2}" type="pres">
      <dgm:prSet presAssocID="{ACCE7CC2-3118-4F97-A3F8-671CD2062239}" presName="level3hierChild" presStyleCnt="0"/>
      <dgm:spPr/>
    </dgm:pt>
    <dgm:pt modelId="{0618FD6B-CA25-430E-9EEC-736191E0B2A2}" type="pres">
      <dgm:prSet presAssocID="{4E046C8C-487B-4630-8227-A82D009871FD}" presName="root1" presStyleCnt="0"/>
      <dgm:spPr/>
    </dgm:pt>
    <dgm:pt modelId="{E2180C37-6E41-44A3-A0AC-8E5471F80481}" type="pres">
      <dgm:prSet presAssocID="{4E046C8C-487B-4630-8227-A82D009871FD}" presName="LevelOneTextNode" presStyleLbl="node0" presStyleIdx="2" presStyleCnt="3">
        <dgm:presLayoutVars>
          <dgm:chPref val="3"/>
        </dgm:presLayoutVars>
      </dgm:prSet>
      <dgm:spPr/>
    </dgm:pt>
    <dgm:pt modelId="{A1BB1991-1C7A-4106-97AE-F515BBDD959E}" type="pres">
      <dgm:prSet presAssocID="{4E046C8C-487B-4630-8227-A82D009871FD}" presName="level2hierChild" presStyleCnt="0"/>
      <dgm:spPr/>
    </dgm:pt>
  </dgm:ptLst>
  <dgm:cxnLst>
    <dgm:cxn modelId="{48597918-3C8E-4179-8E50-E3C322C5C3B1}" type="presOf" srcId="{56C78990-A5DB-4AD5-A8F8-9F425DAB00C5}" destId="{E1ABEE76-EB44-4E30-B1B9-BC4B63614FEC}" srcOrd="0" destOrd="0" presId="urn:microsoft.com/office/officeart/2005/8/layout/hierarchy2"/>
    <dgm:cxn modelId="{13016623-38BD-41E9-9B1C-64BA3B5662E1}" type="presOf" srcId="{1388243F-3D60-4EFB-BDC4-297C94E2D805}" destId="{9350AEF8-1FE8-4479-A709-2B03301AF62D}" srcOrd="0" destOrd="0" presId="urn:microsoft.com/office/officeart/2005/8/layout/hierarchy2"/>
    <dgm:cxn modelId="{DC4CE523-977C-4752-BF35-8FC5012079C6}" type="presOf" srcId="{E442676C-945F-4267-9667-C84BEDAA7C6A}" destId="{8A224295-6146-47ED-B7F8-598BA5506DA8}" srcOrd="0" destOrd="0" presId="urn:microsoft.com/office/officeart/2005/8/layout/hierarchy2"/>
    <dgm:cxn modelId="{A97AAD26-C187-4E38-97CD-2F5CB4BCD5E6}" srcId="{4164081F-F71A-4B30-8281-81749B4BB8EE}" destId="{1388243F-3D60-4EFB-BDC4-297C94E2D805}" srcOrd="0" destOrd="0" parTransId="{3BF1E207-7BEB-4F0F-93D7-9E68C266FFC4}" sibTransId="{3C4B41F6-C7E8-4359-8031-C062E38FCF09}"/>
    <dgm:cxn modelId="{5390D230-1ECA-4844-9685-8E2FCA817547}" type="presOf" srcId="{11EC4401-69DC-4BB6-9D7A-91A70ADCD99F}" destId="{02C91D2A-4260-4729-B3ED-4CB074571A5C}" srcOrd="1" destOrd="0" presId="urn:microsoft.com/office/officeart/2005/8/layout/hierarchy2"/>
    <dgm:cxn modelId="{EADA2C34-9AF6-4559-8B26-646B01758434}" type="presOf" srcId="{3BF1E207-7BEB-4F0F-93D7-9E68C266FFC4}" destId="{60D8E403-DB9F-44A6-BEC9-7214DA773794}" srcOrd="1" destOrd="0" presId="urn:microsoft.com/office/officeart/2005/8/layout/hierarchy2"/>
    <dgm:cxn modelId="{A3753C40-54E2-4C39-B7BB-B1D0254FF59B}" srcId="{E442676C-945F-4267-9667-C84BEDAA7C6A}" destId="{D5DF1F8B-7072-4909-8DAC-120621C90C25}" srcOrd="0" destOrd="0" parTransId="{2F16AA3F-2595-495D-92AC-C97415F566FE}" sibTransId="{5B962A73-00AE-44F4-AE22-B3290A1DD5E5}"/>
    <dgm:cxn modelId="{3B6EE245-709B-4E93-9F3C-9FD16C4F559A}" srcId="{4164081F-F71A-4B30-8281-81749B4BB8EE}" destId="{56C78990-A5DB-4AD5-A8F8-9F425DAB00C5}" srcOrd="1" destOrd="0" parTransId="{11EC4401-69DC-4BB6-9D7A-91A70ADCD99F}" sibTransId="{E5780064-70B3-46F5-A2CC-FE98041C053F}"/>
    <dgm:cxn modelId="{7B99E388-0535-4A00-9FDB-86FD4ACB78A0}" type="presOf" srcId="{11EC4401-69DC-4BB6-9D7A-91A70ADCD99F}" destId="{B06F1878-5E40-460B-B1B5-1BD6A37743FA}" srcOrd="0" destOrd="0" presId="urn:microsoft.com/office/officeart/2005/8/layout/hierarchy2"/>
    <dgm:cxn modelId="{0AB62489-ED99-4989-B50F-3FC39C6BC284}" srcId="{4164081F-F71A-4B30-8281-81749B4BB8EE}" destId="{ACCE7CC2-3118-4F97-A3F8-671CD2062239}" srcOrd="2" destOrd="0" parTransId="{207D271E-70BB-422D-92AD-F05FA6D93882}" sibTransId="{A4CEDABA-B6CF-4B8E-8B45-9A475F685BCD}"/>
    <dgm:cxn modelId="{CBC6BEAB-675F-4BF9-A0BB-92788AAFC5CE}" type="presOf" srcId="{4164081F-F71A-4B30-8281-81749B4BB8EE}" destId="{005D9252-6E69-419A-980A-F934EB864622}" srcOrd="0" destOrd="0" presId="urn:microsoft.com/office/officeart/2005/8/layout/hierarchy2"/>
    <dgm:cxn modelId="{5F690DB7-69EA-4382-9C40-1BAC9C29D2A3}" type="presOf" srcId="{207D271E-70BB-422D-92AD-F05FA6D93882}" destId="{5A3AFF31-68DE-4B29-A694-D5B39A6BA2A1}" srcOrd="1" destOrd="0" presId="urn:microsoft.com/office/officeart/2005/8/layout/hierarchy2"/>
    <dgm:cxn modelId="{BAAAD9BA-16EB-4301-9E5C-0FA9BC59B669}" type="presOf" srcId="{D5DF1F8B-7072-4909-8DAC-120621C90C25}" destId="{C8B056CA-86FC-4CC7-8BB5-66BE77706422}" srcOrd="0" destOrd="0" presId="urn:microsoft.com/office/officeart/2005/8/layout/hierarchy2"/>
    <dgm:cxn modelId="{D84736CE-69B8-437B-8520-48A40EDEEE65}" type="presOf" srcId="{ACCE7CC2-3118-4F97-A3F8-671CD2062239}" destId="{80A980E9-2E09-4AF1-92EA-153E713E42BC}" srcOrd="0" destOrd="0" presId="urn:microsoft.com/office/officeart/2005/8/layout/hierarchy2"/>
    <dgm:cxn modelId="{677B63D3-5065-4337-819B-9B1DA0E1D9CA}" type="presOf" srcId="{3BF1E207-7BEB-4F0F-93D7-9E68C266FFC4}" destId="{534C00D1-1D92-41A9-A882-00AAB3FAD954}" srcOrd="0" destOrd="0" presId="urn:microsoft.com/office/officeart/2005/8/layout/hierarchy2"/>
    <dgm:cxn modelId="{2A2E9BE1-AB28-4326-9C26-E5A55932E63C}" type="presOf" srcId="{207D271E-70BB-422D-92AD-F05FA6D93882}" destId="{C7CF7970-88B6-4337-9127-611104DAD4D9}" srcOrd="0" destOrd="0" presId="urn:microsoft.com/office/officeart/2005/8/layout/hierarchy2"/>
    <dgm:cxn modelId="{5D89E0E4-B3C4-4096-98C1-D6BAFBC2459F}" type="presOf" srcId="{4E046C8C-487B-4630-8227-A82D009871FD}" destId="{E2180C37-6E41-44A3-A0AC-8E5471F80481}" srcOrd="0" destOrd="0" presId="urn:microsoft.com/office/officeart/2005/8/layout/hierarchy2"/>
    <dgm:cxn modelId="{3D16DCEC-B8BF-4658-8F26-683D8F98CDBB}" srcId="{E442676C-945F-4267-9667-C84BEDAA7C6A}" destId="{4E046C8C-487B-4630-8227-A82D009871FD}" srcOrd="2" destOrd="0" parTransId="{93799F21-BC18-49EA-9A04-194435496142}" sibTransId="{5B796BBB-C17C-455E-BBCF-3364C0FCF384}"/>
    <dgm:cxn modelId="{936F02F8-6BD1-4374-A6A8-9E3024212789}" srcId="{E442676C-945F-4267-9667-C84BEDAA7C6A}" destId="{4164081F-F71A-4B30-8281-81749B4BB8EE}" srcOrd="1" destOrd="0" parTransId="{E45D0BC5-340F-423A-957B-0164D6732242}" sibTransId="{E34EC647-DC3A-4012-BAE5-37C6C0EDF007}"/>
    <dgm:cxn modelId="{F17E79D5-DF65-466A-B5BD-835A140C602F}" type="presParOf" srcId="{8A224295-6146-47ED-B7F8-598BA5506DA8}" destId="{F68A26F7-6F47-443C-A582-1C116FFA0AAC}" srcOrd="0" destOrd="0" presId="urn:microsoft.com/office/officeart/2005/8/layout/hierarchy2"/>
    <dgm:cxn modelId="{C0C65A39-E685-4485-89AF-0D587CB53779}" type="presParOf" srcId="{F68A26F7-6F47-443C-A582-1C116FFA0AAC}" destId="{C8B056CA-86FC-4CC7-8BB5-66BE77706422}" srcOrd="0" destOrd="0" presId="urn:microsoft.com/office/officeart/2005/8/layout/hierarchy2"/>
    <dgm:cxn modelId="{A5EB6B41-08B1-4BA7-B77A-FF7B4A3422C4}" type="presParOf" srcId="{F68A26F7-6F47-443C-A582-1C116FFA0AAC}" destId="{8B313BCA-8DE0-4CF1-A6D6-AAFAF43FBF2E}" srcOrd="1" destOrd="0" presId="urn:microsoft.com/office/officeart/2005/8/layout/hierarchy2"/>
    <dgm:cxn modelId="{76E0ED19-2171-4305-9D5C-C0DF7A23CC77}" type="presParOf" srcId="{8A224295-6146-47ED-B7F8-598BA5506DA8}" destId="{2D502118-373C-49F0-849F-25B21248ACAE}" srcOrd="1" destOrd="0" presId="urn:microsoft.com/office/officeart/2005/8/layout/hierarchy2"/>
    <dgm:cxn modelId="{24794C8F-CD1C-40E3-8F68-6057FAEB59F2}" type="presParOf" srcId="{2D502118-373C-49F0-849F-25B21248ACAE}" destId="{005D9252-6E69-419A-980A-F934EB864622}" srcOrd="0" destOrd="0" presId="urn:microsoft.com/office/officeart/2005/8/layout/hierarchy2"/>
    <dgm:cxn modelId="{7F5FD172-9234-420C-A112-43B9D77402C6}" type="presParOf" srcId="{2D502118-373C-49F0-849F-25B21248ACAE}" destId="{B68BE2B1-879A-4F51-B063-39CD4F3D3E10}" srcOrd="1" destOrd="0" presId="urn:microsoft.com/office/officeart/2005/8/layout/hierarchy2"/>
    <dgm:cxn modelId="{D8161F42-3328-4489-9821-7A10E6FE2DCD}" type="presParOf" srcId="{B68BE2B1-879A-4F51-B063-39CD4F3D3E10}" destId="{534C00D1-1D92-41A9-A882-00AAB3FAD954}" srcOrd="0" destOrd="0" presId="urn:microsoft.com/office/officeart/2005/8/layout/hierarchy2"/>
    <dgm:cxn modelId="{D34FB584-CBFF-4D5C-9A2F-149CCCDF5E15}" type="presParOf" srcId="{534C00D1-1D92-41A9-A882-00AAB3FAD954}" destId="{60D8E403-DB9F-44A6-BEC9-7214DA773794}" srcOrd="0" destOrd="0" presId="urn:microsoft.com/office/officeart/2005/8/layout/hierarchy2"/>
    <dgm:cxn modelId="{309845FD-29DB-4282-B5E6-344F37A3831B}" type="presParOf" srcId="{B68BE2B1-879A-4F51-B063-39CD4F3D3E10}" destId="{19B166F5-B314-4F1F-9335-B195C1094A78}" srcOrd="1" destOrd="0" presId="urn:microsoft.com/office/officeart/2005/8/layout/hierarchy2"/>
    <dgm:cxn modelId="{B1748038-F6C9-409E-8BBC-F6630186FDA3}" type="presParOf" srcId="{19B166F5-B314-4F1F-9335-B195C1094A78}" destId="{9350AEF8-1FE8-4479-A709-2B03301AF62D}" srcOrd="0" destOrd="0" presId="urn:microsoft.com/office/officeart/2005/8/layout/hierarchy2"/>
    <dgm:cxn modelId="{F3E5619A-4405-4D32-8EDA-84B96F546047}" type="presParOf" srcId="{19B166F5-B314-4F1F-9335-B195C1094A78}" destId="{B2526CDE-BB0B-4706-8BFD-6B92A0337B8E}" srcOrd="1" destOrd="0" presId="urn:microsoft.com/office/officeart/2005/8/layout/hierarchy2"/>
    <dgm:cxn modelId="{B39738BA-BDE6-4ED7-B0D7-12096FCCA516}" type="presParOf" srcId="{B68BE2B1-879A-4F51-B063-39CD4F3D3E10}" destId="{B06F1878-5E40-460B-B1B5-1BD6A37743FA}" srcOrd="2" destOrd="0" presId="urn:microsoft.com/office/officeart/2005/8/layout/hierarchy2"/>
    <dgm:cxn modelId="{8474091B-EBF6-4FA3-AD08-7D7EF2A4C783}" type="presParOf" srcId="{B06F1878-5E40-460B-B1B5-1BD6A37743FA}" destId="{02C91D2A-4260-4729-B3ED-4CB074571A5C}" srcOrd="0" destOrd="0" presId="urn:microsoft.com/office/officeart/2005/8/layout/hierarchy2"/>
    <dgm:cxn modelId="{7CF99BC0-A40A-425C-9375-238E153E8400}" type="presParOf" srcId="{B68BE2B1-879A-4F51-B063-39CD4F3D3E10}" destId="{61CB7E80-EDBA-406F-9E76-985A6A00A347}" srcOrd="3" destOrd="0" presId="urn:microsoft.com/office/officeart/2005/8/layout/hierarchy2"/>
    <dgm:cxn modelId="{ED324209-6A5E-41C0-9200-5CCB9A386ED3}" type="presParOf" srcId="{61CB7E80-EDBA-406F-9E76-985A6A00A347}" destId="{E1ABEE76-EB44-4E30-B1B9-BC4B63614FEC}" srcOrd="0" destOrd="0" presId="urn:microsoft.com/office/officeart/2005/8/layout/hierarchy2"/>
    <dgm:cxn modelId="{A565299C-EF82-4066-97A1-D1A216E4563B}" type="presParOf" srcId="{61CB7E80-EDBA-406F-9E76-985A6A00A347}" destId="{BD990C22-5E2C-4B46-BAC3-5752F7215022}" srcOrd="1" destOrd="0" presId="urn:microsoft.com/office/officeart/2005/8/layout/hierarchy2"/>
    <dgm:cxn modelId="{4FF452C2-CEB3-4C15-8410-C2CDB9CD789F}" type="presParOf" srcId="{B68BE2B1-879A-4F51-B063-39CD4F3D3E10}" destId="{C7CF7970-88B6-4337-9127-611104DAD4D9}" srcOrd="4" destOrd="0" presId="urn:microsoft.com/office/officeart/2005/8/layout/hierarchy2"/>
    <dgm:cxn modelId="{40A2F29A-0B14-45AF-A985-8CAADD00F6BB}" type="presParOf" srcId="{C7CF7970-88B6-4337-9127-611104DAD4D9}" destId="{5A3AFF31-68DE-4B29-A694-D5B39A6BA2A1}" srcOrd="0" destOrd="0" presId="urn:microsoft.com/office/officeart/2005/8/layout/hierarchy2"/>
    <dgm:cxn modelId="{2A4F5410-BF41-4994-B458-DB99F64CF116}" type="presParOf" srcId="{B68BE2B1-879A-4F51-B063-39CD4F3D3E10}" destId="{2428B57F-68EE-4FDC-ACE4-600C3C9D900E}" srcOrd="5" destOrd="0" presId="urn:microsoft.com/office/officeart/2005/8/layout/hierarchy2"/>
    <dgm:cxn modelId="{43273CFB-CE32-4F9B-957F-612CEA05FB5D}" type="presParOf" srcId="{2428B57F-68EE-4FDC-ACE4-600C3C9D900E}" destId="{80A980E9-2E09-4AF1-92EA-153E713E42BC}" srcOrd="0" destOrd="0" presId="urn:microsoft.com/office/officeart/2005/8/layout/hierarchy2"/>
    <dgm:cxn modelId="{7E51D4F5-DCD3-4E0C-9497-C0498D471C30}" type="presParOf" srcId="{2428B57F-68EE-4FDC-ACE4-600C3C9D900E}" destId="{1EB44F9C-954F-4DA2-8CAB-25A881B1ADF2}" srcOrd="1" destOrd="0" presId="urn:microsoft.com/office/officeart/2005/8/layout/hierarchy2"/>
    <dgm:cxn modelId="{450309BD-9705-42FB-87EB-F26D874D6829}" type="presParOf" srcId="{8A224295-6146-47ED-B7F8-598BA5506DA8}" destId="{0618FD6B-CA25-430E-9EEC-736191E0B2A2}" srcOrd="2" destOrd="0" presId="urn:microsoft.com/office/officeart/2005/8/layout/hierarchy2"/>
    <dgm:cxn modelId="{29DBBFA8-67A0-44BA-86D3-97C0187465A9}" type="presParOf" srcId="{0618FD6B-CA25-430E-9EEC-736191E0B2A2}" destId="{E2180C37-6E41-44A3-A0AC-8E5471F80481}" srcOrd="0" destOrd="0" presId="urn:microsoft.com/office/officeart/2005/8/layout/hierarchy2"/>
    <dgm:cxn modelId="{10F3D573-B7B0-4C63-9ECD-472387C4E530}" type="presParOf" srcId="{0618FD6B-CA25-430E-9EEC-736191E0B2A2}" destId="{A1BB1991-1C7A-4106-97AE-F515BBDD95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857424-B55D-4C5C-B84A-25679AAB25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686280-6C4C-499E-A863-68AD79BEDC3B}">
      <dgm:prSet/>
      <dgm:spPr/>
      <dgm:t>
        <a:bodyPr/>
        <a:lstStyle/>
        <a:p>
          <a:r>
            <a:rPr lang="en-US"/>
            <a:t>HZ is client</a:t>
          </a:r>
        </a:p>
      </dgm:t>
    </dgm:pt>
    <dgm:pt modelId="{BEF15E33-0228-46E6-98CD-AE2ED5D44E74}" type="parTrans" cxnId="{93ACC0AC-9B8F-4BA4-9A76-877B9BE60844}">
      <dgm:prSet/>
      <dgm:spPr/>
      <dgm:t>
        <a:bodyPr/>
        <a:lstStyle/>
        <a:p>
          <a:endParaRPr lang="en-US"/>
        </a:p>
      </dgm:t>
    </dgm:pt>
    <dgm:pt modelId="{F6E4E8A6-968E-4ECD-9230-4C58B71464CD}" type="sibTrans" cxnId="{93ACC0AC-9B8F-4BA4-9A76-877B9BE60844}">
      <dgm:prSet/>
      <dgm:spPr/>
      <dgm:t>
        <a:bodyPr/>
        <a:lstStyle/>
        <a:p>
          <a:endParaRPr lang="en-US"/>
        </a:p>
      </dgm:t>
    </dgm:pt>
    <dgm:pt modelId="{225F1A7A-D148-45F2-BB91-8D653E868D64}">
      <dgm:prSet/>
      <dgm:spPr/>
      <dgm:t>
        <a:bodyPr/>
        <a:lstStyle/>
        <a:p>
          <a:r>
            <a:rPr lang="en-US"/>
            <a:t>Scheduling app does not work</a:t>
          </a:r>
        </a:p>
      </dgm:t>
    </dgm:pt>
    <dgm:pt modelId="{E8CB0E1E-C942-4941-A0FD-4610B2E60FB1}" type="parTrans" cxnId="{0920FBF5-B411-470F-B676-0FECF9B8FD5C}">
      <dgm:prSet/>
      <dgm:spPr/>
      <dgm:t>
        <a:bodyPr/>
        <a:lstStyle/>
        <a:p>
          <a:endParaRPr lang="en-US"/>
        </a:p>
      </dgm:t>
    </dgm:pt>
    <dgm:pt modelId="{9DB90EC1-66C9-43FD-8F83-1DC901D34886}" type="sibTrans" cxnId="{0920FBF5-B411-470F-B676-0FECF9B8FD5C}">
      <dgm:prSet/>
      <dgm:spPr/>
      <dgm:t>
        <a:bodyPr/>
        <a:lstStyle/>
        <a:p>
          <a:endParaRPr lang="en-US"/>
        </a:p>
      </dgm:t>
    </dgm:pt>
    <dgm:pt modelId="{DC282C88-4CAD-4D43-B8C8-54A1C5790C2D}">
      <dgm:prSet/>
      <dgm:spPr/>
      <dgm:t>
        <a:bodyPr/>
        <a:lstStyle/>
        <a:p>
          <a:r>
            <a:rPr lang="en-US"/>
            <a:t>It needs to be better</a:t>
          </a:r>
        </a:p>
      </dgm:t>
    </dgm:pt>
    <dgm:pt modelId="{9C970A8F-4EDB-4BAB-BAF6-25F9653D7A7D}" type="parTrans" cxnId="{B7F89DA1-B445-4AFF-AACB-9E0610F550C5}">
      <dgm:prSet/>
      <dgm:spPr/>
      <dgm:t>
        <a:bodyPr/>
        <a:lstStyle/>
        <a:p>
          <a:endParaRPr lang="en-US"/>
        </a:p>
      </dgm:t>
    </dgm:pt>
    <dgm:pt modelId="{4C4E9B6F-7017-4B61-AB9B-4B42FA205453}" type="sibTrans" cxnId="{B7F89DA1-B445-4AFF-AACB-9E0610F550C5}">
      <dgm:prSet/>
      <dgm:spPr/>
      <dgm:t>
        <a:bodyPr/>
        <a:lstStyle/>
        <a:p>
          <a:endParaRPr lang="en-US"/>
        </a:p>
      </dgm:t>
    </dgm:pt>
    <dgm:pt modelId="{6E17B026-6AF6-4F5D-8B50-61477192E492}">
      <dgm:prSet/>
      <dgm:spPr/>
      <dgm:t>
        <a:bodyPr/>
        <a:lstStyle/>
        <a:p>
          <a:r>
            <a:rPr lang="en-US"/>
            <a:t>More efficient</a:t>
          </a:r>
        </a:p>
      </dgm:t>
    </dgm:pt>
    <dgm:pt modelId="{64454E21-E020-46A7-872C-DF0FB59B184D}" type="parTrans" cxnId="{0C623D23-A454-46DF-8AE9-8673021E776E}">
      <dgm:prSet/>
      <dgm:spPr/>
      <dgm:t>
        <a:bodyPr/>
        <a:lstStyle/>
        <a:p>
          <a:endParaRPr lang="en-US"/>
        </a:p>
      </dgm:t>
    </dgm:pt>
    <dgm:pt modelId="{6DB01952-D179-4542-9CEB-07B9200FA71E}" type="sibTrans" cxnId="{0C623D23-A454-46DF-8AE9-8673021E776E}">
      <dgm:prSet/>
      <dgm:spPr/>
      <dgm:t>
        <a:bodyPr/>
        <a:lstStyle/>
        <a:p>
          <a:endParaRPr lang="en-US"/>
        </a:p>
      </dgm:t>
    </dgm:pt>
    <dgm:pt modelId="{07577865-AD67-45C8-A434-04E5233DE54E}">
      <dgm:prSet/>
      <dgm:spPr/>
      <dgm:t>
        <a:bodyPr/>
        <a:lstStyle/>
        <a:p>
          <a:r>
            <a:rPr lang="en-US"/>
            <a:t>Just more</a:t>
          </a:r>
        </a:p>
      </dgm:t>
    </dgm:pt>
    <dgm:pt modelId="{C369A39C-54D0-432C-A0B8-E1D6F9512456}" type="parTrans" cxnId="{EB0F85FB-39C9-4D48-B0AC-80791B8FB49C}">
      <dgm:prSet/>
      <dgm:spPr/>
      <dgm:t>
        <a:bodyPr/>
        <a:lstStyle/>
        <a:p>
          <a:endParaRPr lang="en-US"/>
        </a:p>
      </dgm:t>
    </dgm:pt>
    <dgm:pt modelId="{FC1D8DEB-54DF-4726-91F5-08EFEC55DCAF}" type="sibTrans" cxnId="{EB0F85FB-39C9-4D48-B0AC-80791B8FB49C}">
      <dgm:prSet/>
      <dgm:spPr/>
      <dgm:t>
        <a:bodyPr/>
        <a:lstStyle/>
        <a:p>
          <a:endParaRPr lang="en-US"/>
        </a:p>
      </dgm:t>
    </dgm:pt>
    <dgm:pt modelId="{90EA12CF-F904-4E8D-853A-79D1C949603A}">
      <dgm:prSet/>
      <dgm:spPr/>
      <dgm:t>
        <a:bodyPr/>
        <a:lstStyle/>
        <a:p>
          <a:r>
            <a:rPr lang="en-US"/>
            <a:t>GIVE IT ALL</a:t>
          </a:r>
        </a:p>
      </dgm:t>
    </dgm:pt>
    <dgm:pt modelId="{5C699C64-1693-44C0-8F13-A12F028ABEDE}" type="parTrans" cxnId="{8DB4E9A5-2096-4DFB-B280-7AAAC5137EA9}">
      <dgm:prSet/>
      <dgm:spPr/>
      <dgm:t>
        <a:bodyPr/>
        <a:lstStyle/>
        <a:p>
          <a:endParaRPr lang="en-US"/>
        </a:p>
      </dgm:t>
    </dgm:pt>
    <dgm:pt modelId="{977FF1C1-EE09-49A7-B69F-77E961E85C98}" type="sibTrans" cxnId="{8DB4E9A5-2096-4DFB-B280-7AAAC5137EA9}">
      <dgm:prSet/>
      <dgm:spPr/>
      <dgm:t>
        <a:bodyPr/>
        <a:lstStyle/>
        <a:p>
          <a:endParaRPr lang="en-US"/>
        </a:p>
      </dgm:t>
    </dgm:pt>
    <dgm:pt modelId="{B3FA42B4-DDC3-484B-A55B-B876C772A7E6}" type="pres">
      <dgm:prSet presAssocID="{3A857424-B55D-4C5C-B84A-25679AAB2542}" presName="root" presStyleCnt="0">
        <dgm:presLayoutVars>
          <dgm:dir/>
          <dgm:resizeHandles val="exact"/>
        </dgm:presLayoutVars>
      </dgm:prSet>
      <dgm:spPr/>
    </dgm:pt>
    <dgm:pt modelId="{4A87AF81-E08A-4EFB-8680-4A9D8B9A0022}" type="pres">
      <dgm:prSet presAssocID="{F5686280-6C4C-499E-A863-68AD79BEDC3B}" presName="compNode" presStyleCnt="0"/>
      <dgm:spPr/>
    </dgm:pt>
    <dgm:pt modelId="{E6C6D97E-CD1F-41BD-841B-537ED1A294AE}" type="pres">
      <dgm:prSet presAssocID="{F5686280-6C4C-499E-A863-68AD79BEDC3B}" presName="bgRect" presStyleLbl="bgShp" presStyleIdx="0" presStyleCnt="6"/>
      <dgm:spPr/>
    </dgm:pt>
    <dgm:pt modelId="{84C94821-5C5B-4745-AF75-32FF487CBF67}" type="pres">
      <dgm:prSet presAssocID="{F5686280-6C4C-499E-A863-68AD79BEDC3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B977A-5175-4217-8A6E-7EBC12EDDF42}" type="pres">
      <dgm:prSet presAssocID="{F5686280-6C4C-499E-A863-68AD79BEDC3B}" presName="spaceRect" presStyleCnt="0"/>
      <dgm:spPr/>
    </dgm:pt>
    <dgm:pt modelId="{A82FF22C-3920-4AEF-94C5-ED6B1D9B34A3}" type="pres">
      <dgm:prSet presAssocID="{F5686280-6C4C-499E-A863-68AD79BEDC3B}" presName="parTx" presStyleLbl="revTx" presStyleIdx="0" presStyleCnt="6">
        <dgm:presLayoutVars>
          <dgm:chMax val="0"/>
          <dgm:chPref val="0"/>
        </dgm:presLayoutVars>
      </dgm:prSet>
      <dgm:spPr/>
    </dgm:pt>
    <dgm:pt modelId="{0CA04D6C-A8D2-41F7-B345-318D388A5593}" type="pres">
      <dgm:prSet presAssocID="{F6E4E8A6-968E-4ECD-9230-4C58B71464CD}" presName="sibTrans" presStyleCnt="0"/>
      <dgm:spPr/>
    </dgm:pt>
    <dgm:pt modelId="{AA2EB814-FE2E-48A9-B8EA-49D3B589C43E}" type="pres">
      <dgm:prSet presAssocID="{225F1A7A-D148-45F2-BB91-8D653E868D64}" presName="compNode" presStyleCnt="0"/>
      <dgm:spPr/>
    </dgm:pt>
    <dgm:pt modelId="{932E0CFD-F3EC-448D-89B4-EBF854B3760E}" type="pres">
      <dgm:prSet presAssocID="{225F1A7A-D148-45F2-BB91-8D653E868D64}" presName="bgRect" presStyleLbl="bgShp" presStyleIdx="1" presStyleCnt="6"/>
      <dgm:spPr/>
    </dgm:pt>
    <dgm:pt modelId="{BC45E415-F6C6-4DF5-AE3F-24B04774A9DE}" type="pres">
      <dgm:prSet presAssocID="{225F1A7A-D148-45F2-BB91-8D653E868D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53768101-8CB4-486D-8C57-D7BDDBABBA45}" type="pres">
      <dgm:prSet presAssocID="{225F1A7A-D148-45F2-BB91-8D653E868D64}" presName="spaceRect" presStyleCnt="0"/>
      <dgm:spPr/>
    </dgm:pt>
    <dgm:pt modelId="{1C9114FE-3AD8-4784-AA3F-15D5F0F634A5}" type="pres">
      <dgm:prSet presAssocID="{225F1A7A-D148-45F2-BB91-8D653E868D64}" presName="parTx" presStyleLbl="revTx" presStyleIdx="1" presStyleCnt="6">
        <dgm:presLayoutVars>
          <dgm:chMax val="0"/>
          <dgm:chPref val="0"/>
        </dgm:presLayoutVars>
      </dgm:prSet>
      <dgm:spPr/>
    </dgm:pt>
    <dgm:pt modelId="{3BEBF31F-CCB2-49C7-A510-FF3A5B789A72}" type="pres">
      <dgm:prSet presAssocID="{9DB90EC1-66C9-43FD-8F83-1DC901D34886}" presName="sibTrans" presStyleCnt="0"/>
      <dgm:spPr/>
    </dgm:pt>
    <dgm:pt modelId="{F819C004-AEC3-4F2D-A65A-05E4AF538C4A}" type="pres">
      <dgm:prSet presAssocID="{DC282C88-4CAD-4D43-B8C8-54A1C5790C2D}" presName="compNode" presStyleCnt="0"/>
      <dgm:spPr/>
    </dgm:pt>
    <dgm:pt modelId="{036A29E1-AAEA-4C39-A3CF-9DE8D7E1DA31}" type="pres">
      <dgm:prSet presAssocID="{DC282C88-4CAD-4D43-B8C8-54A1C5790C2D}" presName="bgRect" presStyleLbl="bgShp" presStyleIdx="2" presStyleCnt="6"/>
      <dgm:spPr/>
    </dgm:pt>
    <dgm:pt modelId="{9A2AF761-0079-4E73-AD2E-2C67D063BC4F}" type="pres">
      <dgm:prSet presAssocID="{DC282C88-4CAD-4D43-B8C8-54A1C5790C2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DBA93615-FB59-477D-8803-6CB94D77DC50}" type="pres">
      <dgm:prSet presAssocID="{DC282C88-4CAD-4D43-B8C8-54A1C5790C2D}" presName="spaceRect" presStyleCnt="0"/>
      <dgm:spPr/>
    </dgm:pt>
    <dgm:pt modelId="{A4B8BF7C-5D81-4725-8F88-A0E5421747F1}" type="pres">
      <dgm:prSet presAssocID="{DC282C88-4CAD-4D43-B8C8-54A1C5790C2D}" presName="parTx" presStyleLbl="revTx" presStyleIdx="2" presStyleCnt="6">
        <dgm:presLayoutVars>
          <dgm:chMax val="0"/>
          <dgm:chPref val="0"/>
        </dgm:presLayoutVars>
      </dgm:prSet>
      <dgm:spPr/>
    </dgm:pt>
    <dgm:pt modelId="{425050F4-85BD-4BBB-A3BC-A18968048624}" type="pres">
      <dgm:prSet presAssocID="{4C4E9B6F-7017-4B61-AB9B-4B42FA205453}" presName="sibTrans" presStyleCnt="0"/>
      <dgm:spPr/>
    </dgm:pt>
    <dgm:pt modelId="{4D41EF22-E845-4F8A-867A-B44DB0A1F48F}" type="pres">
      <dgm:prSet presAssocID="{6E17B026-6AF6-4F5D-8B50-61477192E492}" presName="compNode" presStyleCnt="0"/>
      <dgm:spPr/>
    </dgm:pt>
    <dgm:pt modelId="{C34CD857-7D19-40C2-98C2-3B3744EE80DB}" type="pres">
      <dgm:prSet presAssocID="{6E17B026-6AF6-4F5D-8B50-61477192E492}" presName="bgRect" presStyleLbl="bgShp" presStyleIdx="3" presStyleCnt="6"/>
      <dgm:spPr/>
    </dgm:pt>
    <dgm:pt modelId="{ADF7FFC0-C602-40D5-9993-65D6FC47EEE1}" type="pres">
      <dgm:prSet presAssocID="{6E17B026-6AF6-4F5D-8B50-61477192E49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A8133427-C418-427F-936B-C11D8ABDEC4C}" type="pres">
      <dgm:prSet presAssocID="{6E17B026-6AF6-4F5D-8B50-61477192E492}" presName="spaceRect" presStyleCnt="0"/>
      <dgm:spPr/>
    </dgm:pt>
    <dgm:pt modelId="{1F518013-3FF5-47AE-BAA8-4A3B25391E5F}" type="pres">
      <dgm:prSet presAssocID="{6E17B026-6AF6-4F5D-8B50-61477192E492}" presName="parTx" presStyleLbl="revTx" presStyleIdx="3" presStyleCnt="6">
        <dgm:presLayoutVars>
          <dgm:chMax val="0"/>
          <dgm:chPref val="0"/>
        </dgm:presLayoutVars>
      </dgm:prSet>
      <dgm:spPr/>
    </dgm:pt>
    <dgm:pt modelId="{68B44A0E-65C8-406F-B368-B0BF72600812}" type="pres">
      <dgm:prSet presAssocID="{6DB01952-D179-4542-9CEB-07B9200FA71E}" presName="sibTrans" presStyleCnt="0"/>
      <dgm:spPr/>
    </dgm:pt>
    <dgm:pt modelId="{B390E11E-B205-4037-B48D-AEFBA58427A3}" type="pres">
      <dgm:prSet presAssocID="{07577865-AD67-45C8-A434-04E5233DE54E}" presName="compNode" presStyleCnt="0"/>
      <dgm:spPr/>
    </dgm:pt>
    <dgm:pt modelId="{62126E50-6255-4C8F-A538-4E3928300C00}" type="pres">
      <dgm:prSet presAssocID="{07577865-AD67-45C8-A434-04E5233DE54E}" presName="bgRect" presStyleLbl="bgShp" presStyleIdx="4" presStyleCnt="6"/>
      <dgm:spPr/>
    </dgm:pt>
    <dgm:pt modelId="{5C6E1259-554A-4A51-99B4-97216E5A3488}" type="pres">
      <dgm:prSet presAssocID="{07577865-AD67-45C8-A434-04E5233DE54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rt"/>
        </a:ext>
      </dgm:extLst>
    </dgm:pt>
    <dgm:pt modelId="{FEA7682C-AC6D-424A-9FB8-833E2A271D46}" type="pres">
      <dgm:prSet presAssocID="{07577865-AD67-45C8-A434-04E5233DE54E}" presName="spaceRect" presStyleCnt="0"/>
      <dgm:spPr/>
    </dgm:pt>
    <dgm:pt modelId="{D94BB495-C25D-44C2-ACD9-A610C4EE1573}" type="pres">
      <dgm:prSet presAssocID="{07577865-AD67-45C8-A434-04E5233DE54E}" presName="parTx" presStyleLbl="revTx" presStyleIdx="4" presStyleCnt="6">
        <dgm:presLayoutVars>
          <dgm:chMax val="0"/>
          <dgm:chPref val="0"/>
        </dgm:presLayoutVars>
      </dgm:prSet>
      <dgm:spPr/>
    </dgm:pt>
    <dgm:pt modelId="{01613133-077C-4EFC-ACA9-C4D03AC399CF}" type="pres">
      <dgm:prSet presAssocID="{FC1D8DEB-54DF-4726-91F5-08EFEC55DCAF}" presName="sibTrans" presStyleCnt="0"/>
      <dgm:spPr/>
    </dgm:pt>
    <dgm:pt modelId="{34CFA170-CAC3-4D09-8055-28666CCDFD22}" type="pres">
      <dgm:prSet presAssocID="{90EA12CF-F904-4E8D-853A-79D1C949603A}" presName="compNode" presStyleCnt="0"/>
      <dgm:spPr/>
    </dgm:pt>
    <dgm:pt modelId="{4D7019AF-6B43-4D3B-8BB8-EF9F99527F64}" type="pres">
      <dgm:prSet presAssocID="{90EA12CF-F904-4E8D-853A-79D1C949603A}" presName="bgRect" presStyleLbl="bgShp" presStyleIdx="5" presStyleCnt="6"/>
      <dgm:spPr/>
    </dgm:pt>
    <dgm:pt modelId="{4D4568AF-9E74-4FD0-A3B1-30A25F49BD2D}" type="pres">
      <dgm:prSet presAssocID="{90EA12CF-F904-4E8D-853A-79D1C949603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umbs Up Sign"/>
        </a:ext>
      </dgm:extLst>
    </dgm:pt>
    <dgm:pt modelId="{38740A34-8639-48E5-98BF-4DB3B43AA96D}" type="pres">
      <dgm:prSet presAssocID="{90EA12CF-F904-4E8D-853A-79D1C949603A}" presName="spaceRect" presStyleCnt="0"/>
      <dgm:spPr/>
    </dgm:pt>
    <dgm:pt modelId="{EE360049-20AF-4845-81E2-7051078247AC}" type="pres">
      <dgm:prSet presAssocID="{90EA12CF-F904-4E8D-853A-79D1C949603A}" presName="parTx" presStyleLbl="revTx" presStyleIdx="5" presStyleCnt="6">
        <dgm:presLayoutVars>
          <dgm:chMax val="0"/>
          <dgm:chPref val="0"/>
        </dgm:presLayoutVars>
      </dgm:prSet>
      <dgm:spPr/>
    </dgm:pt>
  </dgm:ptLst>
  <dgm:cxnLst>
    <dgm:cxn modelId="{0C623D23-A454-46DF-8AE9-8673021E776E}" srcId="{3A857424-B55D-4C5C-B84A-25679AAB2542}" destId="{6E17B026-6AF6-4F5D-8B50-61477192E492}" srcOrd="3" destOrd="0" parTransId="{64454E21-E020-46A7-872C-DF0FB59B184D}" sibTransId="{6DB01952-D179-4542-9CEB-07B9200FA71E}"/>
    <dgm:cxn modelId="{44890A60-C6C0-4F98-8CF6-2E50A48A024D}" type="presOf" srcId="{225F1A7A-D148-45F2-BB91-8D653E868D64}" destId="{1C9114FE-3AD8-4784-AA3F-15D5F0F634A5}" srcOrd="0" destOrd="0" presId="urn:microsoft.com/office/officeart/2018/2/layout/IconVerticalSolidList"/>
    <dgm:cxn modelId="{7C90E960-16AE-4BCC-8590-1C32D402DD61}" type="presOf" srcId="{F5686280-6C4C-499E-A863-68AD79BEDC3B}" destId="{A82FF22C-3920-4AEF-94C5-ED6B1D9B34A3}" srcOrd="0" destOrd="0" presId="urn:microsoft.com/office/officeart/2018/2/layout/IconVerticalSolidList"/>
    <dgm:cxn modelId="{8AF0D165-92BB-4E62-B3BD-57471FCFEF1F}" type="presOf" srcId="{DC282C88-4CAD-4D43-B8C8-54A1C5790C2D}" destId="{A4B8BF7C-5D81-4725-8F88-A0E5421747F1}" srcOrd="0" destOrd="0" presId="urn:microsoft.com/office/officeart/2018/2/layout/IconVerticalSolidList"/>
    <dgm:cxn modelId="{B7F89DA1-B445-4AFF-AACB-9E0610F550C5}" srcId="{3A857424-B55D-4C5C-B84A-25679AAB2542}" destId="{DC282C88-4CAD-4D43-B8C8-54A1C5790C2D}" srcOrd="2" destOrd="0" parTransId="{9C970A8F-4EDB-4BAB-BAF6-25F9653D7A7D}" sibTransId="{4C4E9B6F-7017-4B61-AB9B-4B42FA205453}"/>
    <dgm:cxn modelId="{8DB4E9A5-2096-4DFB-B280-7AAAC5137EA9}" srcId="{3A857424-B55D-4C5C-B84A-25679AAB2542}" destId="{90EA12CF-F904-4E8D-853A-79D1C949603A}" srcOrd="5" destOrd="0" parTransId="{5C699C64-1693-44C0-8F13-A12F028ABEDE}" sibTransId="{977FF1C1-EE09-49A7-B69F-77E961E85C98}"/>
    <dgm:cxn modelId="{93ACC0AC-9B8F-4BA4-9A76-877B9BE60844}" srcId="{3A857424-B55D-4C5C-B84A-25679AAB2542}" destId="{F5686280-6C4C-499E-A863-68AD79BEDC3B}" srcOrd="0" destOrd="0" parTransId="{BEF15E33-0228-46E6-98CD-AE2ED5D44E74}" sibTransId="{F6E4E8A6-968E-4ECD-9230-4C58B71464CD}"/>
    <dgm:cxn modelId="{B53597AD-41A2-4B9E-B94A-58DD3C9B96F8}" type="presOf" srcId="{3A857424-B55D-4C5C-B84A-25679AAB2542}" destId="{B3FA42B4-DDC3-484B-A55B-B876C772A7E6}" srcOrd="0" destOrd="0" presId="urn:microsoft.com/office/officeart/2018/2/layout/IconVerticalSolidList"/>
    <dgm:cxn modelId="{264837B6-EA86-45D9-975B-A3A718CC936F}" type="presOf" srcId="{6E17B026-6AF6-4F5D-8B50-61477192E492}" destId="{1F518013-3FF5-47AE-BAA8-4A3B25391E5F}" srcOrd="0" destOrd="0" presId="urn:microsoft.com/office/officeart/2018/2/layout/IconVerticalSolidList"/>
    <dgm:cxn modelId="{E096DEF1-8F2F-4A65-A9C3-6B6995A7B7F7}" type="presOf" srcId="{07577865-AD67-45C8-A434-04E5233DE54E}" destId="{D94BB495-C25D-44C2-ACD9-A610C4EE1573}" srcOrd="0" destOrd="0" presId="urn:microsoft.com/office/officeart/2018/2/layout/IconVerticalSolidList"/>
    <dgm:cxn modelId="{4BEC51F4-551F-46DC-B255-091DDFDAAAEF}" type="presOf" srcId="{90EA12CF-F904-4E8D-853A-79D1C949603A}" destId="{EE360049-20AF-4845-81E2-7051078247AC}" srcOrd="0" destOrd="0" presId="urn:microsoft.com/office/officeart/2018/2/layout/IconVerticalSolidList"/>
    <dgm:cxn modelId="{0920FBF5-B411-470F-B676-0FECF9B8FD5C}" srcId="{3A857424-B55D-4C5C-B84A-25679AAB2542}" destId="{225F1A7A-D148-45F2-BB91-8D653E868D64}" srcOrd="1" destOrd="0" parTransId="{E8CB0E1E-C942-4941-A0FD-4610B2E60FB1}" sibTransId="{9DB90EC1-66C9-43FD-8F83-1DC901D34886}"/>
    <dgm:cxn modelId="{EB0F85FB-39C9-4D48-B0AC-80791B8FB49C}" srcId="{3A857424-B55D-4C5C-B84A-25679AAB2542}" destId="{07577865-AD67-45C8-A434-04E5233DE54E}" srcOrd="4" destOrd="0" parTransId="{C369A39C-54D0-432C-A0B8-E1D6F9512456}" sibTransId="{FC1D8DEB-54DF-4726-91F5-08EFEC55DCAF}"/>
    <dgm:cxn modelId="{FC567D89-EDFF-4C18-B621-AC27251ECD20}" type="presParOf" srcId="{B3FA42B4-DDC3-484B-A55B-B876C772A7E6}" destId="{4A87AF81-E08A-4EFB-8680-4A9D8B9A0022}" srcOrd="0" destOrd="0" presId="urn:microsoft.com/office/officeart/2018/2/layout/IconVerticalSolidList"/>
    <dgm:cxn modelId="{86704CA8-3CA9-4F41-AFD0-804EF23D61E8}" type="presParOf" srcId="{4A87AF81-E08A-4EFB-8680-4A9D8B9A0022}" destId="{E6C6D97E-CD1F-41BD-841B-537ED1A294AE}" srcOrd="0" destOrd="0" presId="urn:microsoft.com/office/officeart/2018/2/layout/IconVerticalSolidList"/>
    <dgm:cxn modelId="{9D0B7589-54A8-4F1F-81F2-1A22EFC79C16}" type="presParOf" srcId="{4A87AF81-E08A-4EFB-8680-4A9D8B9A0022}" destId="{84C94821-5C5B-4745-AF75-32FF487CBF67}" srcOrd="1" destOrd="0" presId="urn:microsoft.com/office/officeart/2018/2/layout/IconVerticalSolidList"/>
    <dgm:cxn modelId="{AE2A8CF5-3985-4E77-87BE-6D8DEA9A2A3C}" type="presParOf" srcId="{4A87AF81-E08A-4EFB-8680-4A9D8B9A0022}" destId="{969B977A-5175-4217-8A6E-7EBC12EDDF42}" srcOrd="2" destOrd="0" presId="urn:microsoft.com/office/officeart/2018/2/layout/IconVerticalSolidList"/>
    <dgm:cxn modelId="{C73F7E40-B1F2-4C9C-A18A-DEE111B0D765}" type="presParOf" srcId="{4A87AF81-E08A-4EFB-8680-4A9D8B9A0022}" destId="{A82FF22C-3920-4AEF-94C5-ED6B1D9B34A3}" srcOrd="3" destOrd="0" presId="urn:microsoft.com/office/officeart/2018/2/layout/IconVerticalSolidList"/>
    <dgm:cxn modelId="{9873F974-1251-4D91-8D90-1CF92B6740BA}" type="presParOf" srcId="{B3FA42B4-DDC3-484B-A55B-B876C772A7E6}" destId="{0CA04D6C-A8D2-41F7-B345-318D388A5593}" srcOrd="1" destOrd="0" presId="urn:microsoft.com/office/officeart/2018/2/layout/IconVerticalSolidList"/>
    <dgm:cxn modelId="{6195D6CE-EB75-4EA8-85F9-1F4F6D496687}" type="presParOf" srcId="{B3FA42B4-DDC3-484B-A55B-B876C772A7E6}" destId="{AA2EB814-FE2E-48A9-B8EA-49D3B589C43E}" srcOrd="2" destOrd="0" presId="urn:microsoft.com/office/officeart/2018/2/layout/IconVerticalSolidList"/>
    <dgm:cxn modelId="{14CE6DD5-3BA0-4636-821C-EB180A9501D3}" type="presParOf" srcId="{AA2EB814-FE2E-48A9-B8EA-49D3B589C43E}" destId="{932E0CFD-F3EC-448D-89B4-EBF854B3760E}" srcOrd="0" destOrd="0" presId="urn:microsoft.com/office/officeart/2018/2/layout/IconVerticalSolidList"/>
    <dgm:cxn modelId="{72523B22-4185-4863-9E32-4AA81C6A5596}" type="presParOf" srcId="{AA2EB814-FE2E-48A9-B8EA-49D3B589C43E}" destId="{BC45E415-F6C6-4DF5-AE3F-24B04774A9DE}" srcOrd="1" destOrd="0" presId="urn:microsoft.com/office/officeart/2018/2/layout/IconVerticalSolidList"/>
    <dgm:cxn modelId="{A025CE65-E4BE-40AA-882A-3AD53BDCF729}" type="presParOf" srcId="{AA2EB814-FE2E-48A9-B8EA-49D3B589C43E}" destId="{53768101-8CB4-486D-8C57-D7BDDBABBA45}" srcOrd="2" destOrd="0" presId="urn:microsoft.com/office/officeart/2018/2/layout/IconVerticalSolidList"/>
    <dgm:cxn modelId="{D3E0B792-DD24-4D10-92D7-2062A7EAAAF8}" type="presParOf" srcId="{AA2EB814-FE2E-48A9-B8EA-49D3B589C43E}" destId="{1C9114FE-3AD8-4784-AA3F-15D5F0F634A5}" srcOrd="3" destOrd="0" presId="urn:microsoft.com/office/officeart/2018/2/layout/IconVerticalSolidList"/>
    <dgm:cxn modelId="{91F4EBF3-9A7D-4F47-987C-B90A14CD1E85}" type="presParOf" srcId="{B3FA42B4-DDC3-484B-A55B-B876C772A7E6}" destId="{3BEBF31F-CCB2-49C7-A510-FF3A5B789A72}" srcOrd="3" destOrd="0" presId="urn:microsoft.com/office/officeart/2018/2/layout/IconVerticalSolidList"/>
    <dgm:cxn modelId="{5883C85F-1C0F-46EE-AF96-C8235CC29A27}" type="presParOf" srcId="{B3FA42B4-DDC3-484B-A55B-B876C772A7E6}" destId="{F819C004-AEC3-4F2D-A65A-05E4AF538C4A}" srcOrd="4" destOrd="0" presId="urn:microsoft.com/office/officeart/2018/2/layout/IconVerticalSolidList"/>
    <dgm:cxn modelId="{6DAF2CCE-F41B-4F0F-A3A4-563B2C4E961F}" type="presParOf" srcId="{F819C004-AEC3-4F2D-A65A-05E4AF538C4A}" destId="{036A29E1-AAEA-4C39-A3CF-9DE8D7E1DA31}" srcOrd="0" destOrd="0" presId="urn:microsoft.com/office/officeart/2018/2/layout/IconVerticalSolidList"/>
    <dgm:cxn modelId="{C5F52996-DDDF-48EF-8871-48E6A7095867}" type="presParOf" srcId="{F819C004-AEC3-4F2D-A65A-05E4AF538C4A}" destId="{9A2AF761-0079-4E73-AD2E-2C67D063BC4F}" srcOrd="1" destOrd="0" presId="urn:microsoft.com/office/officeart/2018/2/layout/IconVerticalSolidList"/>
    <dgm:cxn modelId="{F50F66D9-AAFB-4572-89F9-532A8E3E63CD}" type="presParOf" srcId="{F819C004-AEC3-4F2D-A65A-05E4AF538C4A}" destId="{DBA93615-FB59-477D-8803-6CB94D77DC50}" srcOrd="2" destOrd="0" presId="urn:microsoft.com/office/officeart/2018/2/layout/IconVerticalSolidList"/>
    <dgm:cxn modelId="{CB36CE20-727A-4DFD-B569-E27A9C57A254}" type="presParOf" srcId="{F819C004-AEC3-4F2D-A65A-05E4AF538C4A}" destId="{A4B8BF7C-5D81-4725-8F88-A0E5421747F1}" srcOrd="3" destOrd="0" presId="urn:microsoft.com/office/officeart/2018/2/layout/IconVerticalSolidList"/>
    <dgm:cxn modelId="{A62CB5B4-6C74-4B27-9FA7-6B87ACEEDF72}" type="presParOf" srcId="{B3FA42B4-DDC3-484B-A55B-B876C772A7E6}" destId="{425050F4-85BD-4BBB-A3BC-A18968048624}" srcOrd="5" destOrd="0" presId="urn:microsoft.com/office/officeart/2018/2/layout/IconVerticalSolidList"/>
    <dgm:cxn modelId="{A4B930BD-48EE-43CF-9FA0-88B750F1EB12}" type="presParOf" srcId="{B3FA42B4-DDC3-484B-A55B-B876C772A7E6}" destId="{4D41EF22-E845-4F8A-867A-B44DB0A1F48F}" srcOrd="6" destOrd="0" presId="urn:microsoft.com/office/officeart/2018/2/layout/IconVerticalSolidList"/>
    <dgm:cxn modelId="{74C0DDEF-BFA3-44BB-ACA7-793EA338D2AA}" type="presParOf" srcId="{4D41EF22-E845-4F8A-867A-B44DB0A1F48F}" destId="{C34CD857-7D19-40C2-98C2-3B3744EE80DB}" srcOrd="0" destOrd="0" presId="urn:microsoft.com/office/officeart/2018/2/layout/IconVerticalSolidList"/>
    <dgm:cxn modelId="{E6B26764-4ABF-44D8-828B-FCFCE9B533F7}" type="presParOf" srcId="{4D41EF22-E845-4F8A-867A-B44DB0A1F48F}" destId="{ADF7FFC0-C602-40D5-9993-65D6FC47EEE1}" srcOrd="1" destOrd="0" presId="urn:microsoft.com/office/officeart/2018/2/layout/IconVerticalSolidList"/>
    <dgm:cxn modelId="{D9A67096-A310-4FAC-8535-9314D1939F18}" type="presParOf" srcId="{4D41EF22-E845-4F8A-867A-B44DB0A1F48F}" destId="{A8133427-C418-427F-936B-C11D8ABDEC4C}" srcOrd="2" destOrd="0" presId="urn:microsoft.com/office/officeart/2018/2/layout/IconVerticalSolidList"/>
    <dgm:cxn modelId="{E73D6B18-F455-4D22-860C-4BE0144320C6}" type="presParOf" srcId="{4D41EF22-E845-4F8A-867A-B44DB0A1F48F}" destId="{1F518013-3FF5-47AE-BAA8-4A3B25391E5F}" srcOrd="3" destOrd="0" presId="urn:microsoft.com/office/officeart/2018/2/layout/IconVerticalSolidList"/>
    <dgm:cxn modelId="{9B2E7583-FECD-4380-B639-938301DB4020}" type="presParOf" srcId="{B3FA42B4-DDC3-484B-A55B-B876C772A7E6}" destId="{68B44A0E-65C8-406F-B368-B0BF72600812}" srcOrd="7" destOrd="0" presId="urn:microsoft.com/office/officeart/2018/2/layout/IconVerticalSolidList"/>
    <dgm:cxn modelId="{703BCEF2-956E-4382-B2BA-24B86A37DBB2}" type="presParOf" srcId="{B3FA42B4-DDC3-484B-A55B-B876C772A7E6}" destId="{B390E11E-B205-4037-B48D-AEFBA58427A3}" srcOrd="8" destOrd="0" presId="urn:microsoft.com/office/officeart/2018/2/layout/IconVerticalSolidList"/>
    <dgm:cxn modelId="{D7FEA800-3C33-4B4B-8896-4A38AF4FE401}" type="presParOf" srcId="{B390E11E-B205-4037-B48D-AEFBA58427A3}" destId="{62126E50-6255-4C8F-A538-4E3928300C00}" srcOrd="0" destOrd="0" presId="urn:microsoft.com/office/officeart/2018/2/layout/IconVerticalSolidList"/>
    <dgm:cxn modelId="{32C0462D-8DE3-4DDB-A8A0-B661415ECD6F}" type="presParOf" srcId="{B390E11E-B205-4037-B48D-AEFBA58427A3}" destId="{5C6E1259-554A-4A51-99B4-97216E5A3488}" srcOrd="1" destOrd="0" presId="urn:microsoft.com/office/officeart/2018/2/layout/IconVerticalSolidList"/>
    <dgm:cxn modelId="{876B0453-DB61-4984-AA3B-4B522CDDF62A}" type="presParOf" srcId="{B390E11E-B205-4037-B48D-AEFBA58427A3}" destId="{FEA7682C-AC6D-424A-9FB8-833E2A271D46}" srcOrd="2" destOrd="0" presId="urn:microsoft.com/office/officeart/2018/2/layout/IconVerticalSolidList"/>
    <dgm:cxn modelId="{DA40FA86-9672-4504-A871-2B60ABFC1C43}" type="presParOf" srcId="{B390E11E-B205-4037-B48D-AEFBA58427A3}" destId="{D94BB495-C25D-44C2-ACD9-A610C4EE1573}" srcOrd="3" destOrd="0" presId="urn:microsoft.com/office/officeart/2018/2/layout/IconVerticalSolidList"/>
    <dgm:cxn modelId="{C77D5444-4366-468A-B02D-02382CC677EF}" type="presParOf" srcId="{B3FA42B4-DDC3-484B-A55B-B876C772A7E6}" destId="{01613133-077C-4EFC-ACA9-C4D03AC399CF}" srcOrd="9" destOrd="0" presId="urn:microsoft.com/office/officeart/2018/2/layout/IconVerticalSolidList"/>
    <dgm:cxn modelId="{F43AA7A6-019E-41DA-834E-EBD20C24AE82}" type="presParOf" srcId="{B3FA42B4-DDC3-484B-A55B-B876C772A7E6}" destId="{34CFA170-CAC3-4D09-8055-28666CCDFD22}" srcOrd="10" destOrd="0" presId="urn:microsoft.com/office/officeart/2018/2/layout/IconVerticalSolidList"/>
    <dgm:cxn modelId="{94BAA566-AEDD-4D76-9A3E-06655B22DB73}" type="presParOf" srcId="{34CFA170-CAC3-4D09-8055-28666CCDFD22}" destId="{4D7019AF-6B43-4D3B-8BB8-EF9F99527F64}" srcOrd="0" destOrd="0" presId="urn:microsoft.com/office/officeart/2018/2/layout/IconVerticalSolidList"/>
    <dgm:cxn modelId="{C1F2CEF6-D277-4DCD-8DCD-8BC069F5EBDE}" type="presParOf" srcId="{34CFA170-CAC3-4D09-8055-28666CCDFD22}" destId="{4D4568AF-9E74-4FD0-A3B1-30A25F49BD2D}" srcOrd="1" destOrd="0" presId="urn:microsoft.com/office/officeart/2018/2/layout/IconVerticalSolidList"/>
    <dgm:cxn modelId="{CA3EDB87-236B-45D1-BB5A-C99DFF7408EC}" type="presParOf" srcId="{34CFA170-CAC3-4D09-8055-28666CCDFD22}" destId="{38740A34-8639-48E5-98BF-4DB3B43AA96D}" srcOrd="2" destOrd="0" presId="urn:microsoft.com/office/officeart/2018/2/layout/IconVerticalSolidList"/>
    <dgm:cxn modelId="{77ECF7F1-B5D2-407A-87FE-78CEB866E300}" type="presParOf" srcId="{34CFA170-CAC3-4D09-8055-28666CCDFD22}" destId="{EE360049-20AF-4845-81E2-7051078247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67A3A0-8A98-4C20-9BED-47F6D7F5EC69}"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2FA5AB-12D4-455A-BE42-A72C34CE9FB6}">
      <dgm:prSet/>
      <dgm:spPr/>
      <dgm:t>
        <a:bodyPr/>
        <a:lstStyle/>
        <a:p>
          <a:pPr>
            <a:defRPr cap="all"/>
          </a:pPr>
          <a:r>
            <a:rPr lang="en-US"/>
            <a:t>We work in sprints</a:t>
          </a:r>
        </a:p>
      </dgm:t>
    </dgm:pt>
    <dgm:pt modelId="{0C55EEDE-E2BF-481E-B495-C59E75065FA5}" type="parTrans" cxnId="{436BBD41-5293-47EF-A64F-D5C0301D14EA}">
      <dgm:prSet/>
      <dgm:spPr/>
      <dgm:t>
        <a:bodyPr/>
        <a:lstStyle/>
        <a:p>
          <a:endParaRPr lang="en-US"/>
        </a:p>
      </dgm:t>
    </dgm:pt>
    <dgm:pt modelId="{5AF75F82-28EE-4572-8A26-C223E8866E72}" type="sibTrans" cxnId="{436BBD41-5293-47EF-A64F-D5C0301D14EA}">
      <dgm:prSet/>
      <dgm:spPr/>
      <dgm:t>
        <a:bodyPr/>
        <a:lstStyle/>
        <a:p>
          <a:endParaRPr lang="en-US"/>
        </a:p>
      </dgm:t>
    </dgm:pt>
    <dgm:pt modelId="{D63A7D7D-AE69-471D-90B1-92B73CB0512B}">
      <dgm:prSet/>
      <dgm:spPr/>
      <dgm:t>
        <a:bodyPr/>
        <a:lstStyle/>
        <a:p>
          <a:pPr>
            <a:defRPr cap="all"/>
          </a:pPr>
          <a:r>
            <a:rPr lang="en-US"/>
            <a:t>Every two weeks a demo</a:t>
          </a:r>
        </a:p>
      </dgm:t>
    </dgm:pt>
    <dgm:pt modelId="{28886E0E-B223-4096-8C9E-72A345DFBE27}" type="parTrans" cxnId="{7BB77659-C471-4AE1-B945-62A507DD2D8F}">
      <dgm:prSet/>
      <dgm:spPr/>
      <dgm:t>
        <a:bodyPr/>
        <a:lstStyle/>
        <a:p>
          <a:endParaRPr lang="en-US"/>
        </a:p>
      </dgm:t>
    </dgm:pt>
    <dgm:pt modelId="{97282EBF-C1E5-4BCB-9BBF-9C6186E75223}" type="sibTrans" cxnId="{7BB77659-C471-4AE1-B945-62A507DD2D8F}">
      <dgm:prSet/>
      <dgm:spPr/>
      <dgm:t>
        <a:bodyPr/>
        <a:lstStyle/>
        <a:p>
          <a:endParaRPr lang="en-US"/>
        </a:p>
      </dgm:t>
    </dgm:pt>
    <dgm:pt modelId="{369693D0-2567-4D1A-8D78-DEEBE0FE5A03}">
      <dgm:prSet/>
      <dgm:spPr/>
      <dgm:t>
        <a:bodyPr/>
        <a:lstStyle/>
        <a:p>
          <a:pPr>
            <a:defRPr cap="all"/>
          </a:pPr>
          <a:r>
            <a:rPr lang="en-US"/>
            <a:t>Show the product</a:t>
          </a:r>
        </a:p>
      </dgm:t>
    </dgm:pt>
    <dgm:pt modelId="{889AC439-8098-4E98-913D-4B03B36EBB4F}" type="parTrans" cxnId="{22023D83-BB35-49C6-87AE-AEEE2910880A}">
      <dgm:prSet/>
      <dgm:spPr/>
      <dgm:t>
        <a:bodyPr/>
        <a:lstStyle/>
        <a:p>
          <a:endParaRPr lang="en-US"/>
        </a:p>
      </dgm:t>
    </dgm:pt>
    <dgm:pt modelId="{8B86D51E-3D54-4F38-9EE0-9CDBD594AD38}" type="sibTrans" cxnId="{22023D83-BB35-49C6-87AE-AEEE2910880A}">
      <dgm:prSet/>
      <dgm:spPr/>
      <dgm:t>
        <a:bodyPr/>
        <a:lstStyle/>
        <a:p>
          <a:endParaRPr lang="en-US"/>
        </a:p>
      </dgm:t>
    </dgm:pt>
    <dgm:pt modelId="{061B425F-030B-4F00-88F2-B898F4BC2846}" type="pres">
      <dgm:prSet presAssocID="{3867A3A0-8A98-4C20-9BED-47F6D7F5EC69}" presName="root" presStyleCnt="0">
        <dgm:presLayoutVars>
          <dgm:dir/>
          <dgm:resizeHandles val="exact"/>
        </dgm:presLayoutVars>
      </dgm:prSet>
      <dgm:spPr/>
    </dgm:pt>
    <dgm:pt modelId="{2F460D8E-6BDF-470E-8C76-0EC6545B9543}" type="pres">
      <dgm:prSet presAssocID="{CC2FA5AB-12D4-455A-BE42-A72C34CE9FB6}" presName="compNode" presStyleCnt="0"/>
      <dgm:spPr/>
    </dgm:pt>
    <dgm:pt modelId="{1C92F070-C0DE-4B8C-90C7-74CA4DD8686F}" type="pres">
      <dgm:prSet presAssocID="{CC2FA5AB-12D4-455A-BE42-A72C34CE9FB6}" presName="iconBgRect" presStyleLbl="bgShp" presStyleIdx="0" presStyleCnt="3"/>
      <dgm:spPr>
        <a:prstGeom prst="round2DiagRect">
          <a:avLst>
            <a:gd name="adj1" fmla="val 29727"/>
            <a:gd name="adj2" fmla="val 0"/>
          </a:avLst>
        </a:prstGeom>
      </dgm:spPr>
    </dgm:pt>
    <dgm:pt modelId="{57C2D4C2-CDB2-4538-A3CA-0810D893407C}" type="pres">
      <dgm:prSet presAssocID="{CC2FA5AB-12D4-455A-BE42-A72C34CE9F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14EC3921-BD3B-43D1-B8D4-3AB4054F7081}" type="pres">
      <dgm:prSet presAssocID="{CC2FA5AB-12D4-455A-BE42-A72C34CE9FB6}" presName="spaceRect" presStyleCnt="0"/>
      <dgm:spPr/>
    </dgm:pt>
    <dgm:pt modelId="{C074A4E4-A349-472F-AD8D-67519868906D}" type="pres">
      <dgm:prSet presAssocID="{CC2FA5AB-12D4-455A-BE42-A72C34CE9FB6}" presName="textRect" presStyleLbl="revTx" presStyleIdx="0" presStyleCnt="3">
        <dgm:presLayoutVars>
          <dgm:chMax val="1"/>
          <dgm:chPref val="1"/>
        </dgm:presLayoutVars>
      </dgm:prSet>
      <dgm:spPr/>
    </dgm:pt>
    <dgm:pt modelId="{746A450A-95D9-4EE9-9D6B-979FC38756A2}" type="pres">
      <dgm:prSet presAssocID="{5AF75F82-28EE-4572-8A26-C223E8866E72}" presName="sibTrans" presStyleCnt="0"/>
      <dgm:spPr/>
    </dgm:pt>
    <dgm:pt modelId="{9CFE732B-C1C3-408A-8DFC-BB260517875B}" type="pres">
      <dgm:prSet presAssocID="{D63A7D7D-AE69-471D-90B1-92B73CB0512B}" presName="compNode" presStyleCnt="0"/>
      <dgm:spPr/>
    </dgm:pt>
    <dgm:pt modelId="{237EA53E-78E2-4F44-BD5D-F1F9FEF6C1B0}" type="pres">
      <dgm:prSet presAssocID="{D63A7D7D-AE69-471D-90B1-92B73CB0512B}" presName="iconBgRect" presStyleLbl="bgShp" presStyleIdx="1" presStyleCnt="3"/>
      <dgm:spPr>
        <a:prstGeom prst="round2DiagRect">
          <a:avLst>
            <a:gd name="adj1" fmla="val 29727"/>
            <a:gd name="adj2" fmla="val 0"/>
          </a:avLst>
        </a:prstGeom>
      </dgm:spPr>
    </dgm:pt>
    <dgm:pt modelId="{17871540-B802-4F48-B988-B81510560308}" type="pres">
      <dgm:prSet presAssocID="{D63A7D7D-AE69-471D-90B1-92B73CB051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EF116546-3627-4B78-A116-3F9592003F8C}" type="pres">
      <dgm:prSet presAssocID="{D63A7D7D-AE69-471D-90B1-92B73CB0512B}" presName="spaceRect" presStyleCnt="0"/>
      <dgm:spPr/>
    </dgm:pt>
    <dgm:pt modelId="{8A76D403-5E15-404A-A68D-7F77953E605E}" type="pres">
      <dgm:prSet presAssocID="{D63A7D7D-AE69-471D-90B1-92B73CB0512B}" presName="textRect" presStyleLbl="revTx" presStyleIdx="1" presStyleCnt="3">
        <dgm:presLayoutVars>
          <dgm:chMax val="1"/>
          <dgm:chPref val="1"/>
        </dgm:presLayoutVars>
      </dgm:prSet>
      <dgm:spPr/>
    </dgm:pt>
    <dgm:pt modelId="{DF5BFC97-7882-49B0-84CE-7B9F44EAFF11}" type="pres">
      <dgm:prSet presAssocID="{97282EBF-C1E5-4BCB-9BBF-9C6186E75223}" presName="sibTrans" presStyleCnt="0"/>
      <dgm:spPr/>
    </dgm:pt>
    <dgm:pt modelId="{2EA40430-F51B-4280-A1BD-0878DCFE8717}" type="pres">
      <dgm:prSet presAssocID="{369693D0-2567-4D1A-8D78-DEEBE0FE5A03}" presName="compNode" presStyleCnt="0"/>
      <dgm:spPr/>
    </dgm:pt>
    <dgm:pt modelId="{1FF1C0D7-B5D2-4F1A-A7B3-18624CC6C4EF}" type="pres">
      <dgm:prSet presAssocID="{369693D0-2567-4D1A-8D78-DEEBE0FE5A03}" presName="iconBgRect" presStyleLbl="bgShp" presStyleIdx="2" presStyleCnt="3"/>
      <dgm:spPr>
        <a:prstGeom prst="round2DiagRect">
          <a:avLst>
            <a:gd name="adj1" fmla="val 29727"/>
            <a:gd name="adj2" fmla="val 0"/>
          </a:avLst>
        </a:prstGeom>
      </dgm:spPr>
    </dgm:pt>
    <dgm:pt modelId="{23C20AAE-17FC-4CE4-940D-4FF712410B16}" type="pres">
      <dgm:prSet presAssocID="{369693D0-2567-4D1A-8D78-DEEBE0FE5A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BC922FA3-C352-4CE1-8A77-BB03FD4CCF87}" type="pres">
      <dgm:prSet presAssocID="{369693D0-2567-4D1A-8D78-DEEBE0FE5A03}" presName="spaceRect" presStyleCnt="0"/>
      <dgm:spPr/>
    </dgm:pt>
    <dgm:pt modelId="{2F17A8EB-E582-4140-BC6C-F497B611AD36}" type="pres">
      <dgm:prSet presAssocID="{369693D0-2567-4D1A-8D78-DEEBE0FE5A03}" presName="textRect" presStyleLbl="revTx" presStyleIdx="2" presStyleCnt="3">
        <dgm:presLayoutVars>
          <dgm:chMax val="1"/>
          <dgm:chPref val="1"/>
        </dgm:presLayoutVars>
      </dgm:prSet>
      <dgm:spPr/>
    </dgm:pt>
  </dgm:ptLst>
  <dgm:cxnLst>
    <dgm:cxn modelId="{FE2BA73D-A8B0-4E13-B331-17E5CADA6F49}" type="presOf" srcId="{CC2FA5AB-12D4-455A-BE42-A72C34CE9FB6}" destId="{C074A4E4-A349-472F-AD8D-67519868906D}" srcOrd="0" destOrd="0" presId="urn:microsoft.com/office/officeart/2018/5/layout/IconLeafLabelList"/>
    <dgm:cxn modelId="{436BBD41-5293-47EF-A64F-D5C0301D14EA}" srcId="{3867A3A0-8A98-4C20-9BED-47F6D7F5EC69}" destId="{CC2FA5AB-12D4-455A-BE42-A72C34CE9FB6}" srcOrd="0" destOrd="0" parTransId="{0C55EEDE-E2BF-481E-B495-C59E75065FA5}" sibTransId="{5AF75F82-28EE-4572-8A26-C223E8866E72}"/>
    <dgm:cxn modelId="{71E33E68-9A9C-4E03-B8B7-639DB57446DE}" type="presOf" srcId="{3867A3A0-8A98-4C20-9BED-47F6D7F5EC69}" destId="{061B425F-030B-4F00-88F2-B898F4BC2846}" srcOrd="0" destOrd="0" presId="urn:microsoft.com/office/officeart/2018/5/layout/IconLeafLabelList"/>
    <dgm:cxn modelId="{7BB77659-C471-4AE1-B945-62A507DD2D8F}" srcId="{3867A3A0-8A98-4C20-9BED-47F6D7F5EC69}" destId="{D63A7D7D-AE69-471D-90B1-92B73CB0512B}" srcOrd="1" destOrd="0" parTransId="{28886E0E-B223-4096-8C9E-72A345DFBE27}" sibTransId="{97282EBF-C1E5-4BCB-9BBF-9C6186E75223}"/>
    <dgm:cxn modelId="{22023D83-BB35-49C6-87AE-AEEE2910880A}" srcId="{3867A3A0-8A98-4C20-9BED-47F6D7F5EC69}" destId="{369693D0-2567-4D1A-8D78-DEEBE0FE5A03}" srcOrd="2" destOrd="0" parTransId="{889AC439-8098-4E98-913D-4B03B36EBB4F}" sibTransId="{8B86D51E-3D54-4F38-9EE0-9CDBD594AD38}"/>
    <dgm:cxn modelId="{3DA6CED6-1B88-4278-A794-705110A87CD8}" type="presOf" srcId="{369693D0-2567-4D1A-8D78-DEEBE0FE5A03}" destId="{2F17A8EB-E582-4140-BC6C-F497B611AD36}" srcOrd="0" destOrd="0" presId="urn:microsoft.com/office/officeart/2018/5/layout/IconLeafLabelList"/>
    <dgm:cxn modelId="{2FE6F9FE-67DA-4D65-A7DC-3D0594C14361}" type="presOf" srcId="{D63A7D7D-AE69-471D-90B1-92B73CB0512B}" destId="{8A76D403-5E15-404A-A68D-7F77953E605E}" srcOrd="0" destOrd="0" presId="urn:microsoft.com/office/officeart/2018/5/layout/IconLeafLabelList"/>
    <dgm:cxn modelId="{10F2820F-CB18-4200-9FDC-4A23C969323C}" type="presParOf" srcId="{061B425F-030B-4F00-88F2-B898F4BC2846}" destId="{2F460D8E-6BDF-470E-8C76-0EC6545B9543}" srcOrd="0" destOrd="0" presId="urn:microsoft.com/office/officeart/2018/5/layout/IconLeafLabelList"/>
    <dgm:cxn modelId="{4D6DCD37-343D-45AC-8D93-432AFA85EB89}" type="presParOf" srcId="{2F460D8E-6BDF-470E-8C76-0EC6545B9543}" destId="{1C92F070-C0DE-4B8C-90C7-74CA4DD8686F}" srcOrd="0" destOrd="0" presId="urn:microsoft.com/office/officeart/2018/5/layout/IconLeafLabelList"/>
    <dgm:cxn modelId="{EDF2D734-669D-4A75-B8E8-7510BC645A6E}" type="presParOf" srcId="{2F460D8E-6BDF-470E-8C76-0EC6545B9543}" destId="{57C2D4C2-CDB2-4538-A3CA-0810D893407C}" srcOrd="1" destOrd="0" presId="urn:microsoft.com/office/officeart/2018/5/layout/IconLeafLabelList"/>
    <dgm:cxn modelId="{F544B460-F9BD-453F-8628-68DCA05711F7}" type="presParOf" srcId="{2F460D8E-6BDF-470E-8C76-0EC6545B9543}" destId="{14EC3921-BD3B-43D1-B8D4-3AB4054F7081}" srcOrd="2" destOrd="0" presId="urn:microsoft.com/office/officeart/2018/5/layout/IconLeafLabelList"/>
    <dgm:cxn modelId="{8C037AA3-D3A0-4180-B5A5-6DE92194BCA4}" type="presParOf" srcId="{2F460D8E-6BDF-470E-8C76-0EC6545B9543}" destId="{C074A4E4-A349-472F-AD8D-67519868906D}" srcOrd="3" destOrd="0" presId="urn:microsoft.com/office/officeart/2018/5/layout/IconLeafLabelList"/>
    <dgm:cxn modelId="{47BA03D5-21B8-4BA2-99B4-4E2A8D50A659}" type="presParOf" srcId="{061B425F-030B-4F00-88F2-B898F4BC2846}" destId="{746A450A-95D9-4EE9-9D6B-979FC38756A2}" srcOrd="1" destOrd="0" presId="urn:microsoft.com/office/officeart/2018/5/layout/IconLeafLabelList"/>
    <dgm:cxn modelId="{FFCC2D3C-D6A1-4EF7-BDCE-59D4FAE1513D}" type="presParOf" srcId="{061B425F-030B-4F00-88F2-B898F4BC2846}" destId="{9CFE732B-C1C3-408A-8DFC-BB260517875B}" srcOrd="2" destOrd="0" presId="urn:microsoft.com/office/officeart/2018/5/layout/IconLeafLabelList"/>
    <dgm:cxn modelId="{CD773512-32BB-46FA-AFD2-76CF98574BC6}" type="presParOf" srcId="{9CFE732B-C1C3-408A-8DFC-BB260517875B}" destId="{237EA53E-78E2-4F44-BD5D-F1F9FEF6C1B0}" srcOrd="0" destOrd="0" presId="urn:microsoft.com/office/officeart/2018/5/layout/IconLeafLabelList"/>
    <dgm:cxn modelId="{7984F5ED-C3A8-47AB-90DE-2284E1F76742}" type="presParOf" srcId="{9CFE732B-C1C3-408A-8DFC-BB260517875B}" destId="{17871540-B802-4F48-B988-B81510560308}" srcOrd="1" destOrd="0" presId="urn:microsoft.com/office/officeart/2018/5/layout/IconLeafLabelList"/>
    <dgm:cxn modelId="{F6E745E4-7BE3-4AC1-B17C-A278888EAC6E}" type="presParOf" srcId="{9CFE732B-C1C3-408A-8DFC-BB260517875B}" destId="{EF116546-3627-4B78-A116-3F9592003F8C}" srcOrd="2" destOrd="0" presId="urn:microsoft.com/office/officeart/2018/5/layout/IconLeafLabelList"/>
    <dgm:cxn modelId="{C9F112B2-A529-494D-986E-DE7E18896CA1}" type="presParOf" srcId="{9CFE732B-C1C3-408A-8DFC-BB260517875B}" destId="{8A76D403-5E15-404A-A68D-7F77953E605E}" srcOrd="3" destOrd="0" presId="urn:microsoft.com/office/officeart/2018/5/layout/IconLeafLabelList"/>
    <dgm:cxn modelId="{F2219BE0-0009-488F-A6CD-71B93D28F7C9}" type="presParOf" srcId="{061B425F-030B-4F00-88F2-B898F4BC2846}" destId="{DF5BFC97-7882-49B0-84CE-7B9F44EAFF11}" srcOrd="3" destOrd="0" presId="urn:microsoft.com/office/officeart/2018/5/layout/IconLeafLabelList"/>
    <dgm:cxn modelId="{EACDEE8D-E307-4596-9CF8-ACF0B0790F50}" type="presParOf" srcId="{061B425F-030B-4F00-88F2-B898F4BC2846}" destId="{2EA40430-F51B-4280-A1BD-0878DCFE8717}" srcOrd="4" destOrd="0" presId="urn:microsoft.com/office/officeart/2018/5/layout/IconLeafLabelList"/>
    <dgm:cxn modelId="{CFE20A58-47B0-440E-A2DD-179EC27393AE}" type="presParOf" srcId="{2EA40430-F51B-4280-A1BD-0878DCFE8717}" destId="{1FF1C0D7-B5D2-4F1A-A7B3-18624CC6C4EF}" srcOrd="0" destOrd="0" presId="urn:microsoft.com/office/officeart/2018/5/layout/IconLeafLabelList"/>
    <dgm:cxn modelId="{058ECF04-B833-4BB2-A771-0079AA85ACA2}" type="presParOf" srcId="{2EA40430-F51B-4280-A1BD-0878DCFE8717}" destId="{23C20AAE-17FC-4CE4-940D-4FF712410B16}" srcOrd="1" destOrd="0" presId="urn:microsoft.com/office/officeart/2018/5/layout/IconLeafLabelList"/>
    <dgm:cxn modelId="{7CC1F03F-FED4-41FF-A026-C213A9E4B673}" type="presParOf" srcId="{2EA40430-F51B-4280-A1BD-0878DCFE8717}" destId="{BC922FA3-C352-4CE1-8A77-BB03FD4CCF87}" srcOrd="2" destOrd="0" presId="urn:microsoft.com/office/officeart/2018/5/layout/IconLeafLabelList"/>
    <dgm:cxn modelId="{32F79840-5258-43E1-9200-BBBDA3910FE3}" type="presParOf" srcId="{2EA40430-F51B-4280-A1BD-0878DCFE8717}" destId="{2F17A8EB-E582-4140-BC6C-F497B611AD36}"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2676C-945F-4267-9667-C84BEDAA7C6A}"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D5DF1F8B-7072-4909-8DAC-120621C90C25}">
      <dgm:prSet/>
      <dgm:spPr/>
      <dgm:t>
        <a:bodyPr/>
        <a:lstStyle/>
        <a:p>
          <a:r>
            <a:rPr lang="nl-NL"/>
            <a:t>Focus on the </a:t>
          </a:r>
          <a:r>
            <a:rPr lang="nl-NL" b="1"/>
            <a:t>product</a:t>
          </a:r>
          <a:endParaRPr lang="en-US"/>
        </a:p>
      </dgm:t>
    </dgm:pt>
    <dgm:pt modelId="{2F16AA3F-2595-495D-92AC-C97415F566FE}" type="parTrans" cxnId="{A3753C40-54E2-4C39-B7BB-B1D0254FF59B}">
      <dgm:prSet/>
      <dgm:spPr/>
      <dgm:t>
        <a:bodyPr/>
        <a:lstStyle/>
        <a:p>
          <a:endParaRPr lang="en-US"/>
        </a:p>
      </dgm:t>
    </dgm:pt>
    <dgm:pt modelId="{5B962A73-00AE-44F4-AE22-B3290A1DD5E5}" type="sibTrans" cxnId="{A3753C40-54E2-4C39-B7BB-B1D0254FF59B}">
      <dgm:prSet/>
      <dgm:spPr/>
      <dgm:t>
        <a:bodyPr/>
        <a:lstStyle/>
        <a:p>
          <a:endParaRPr lang="en-US"/>
        </a:p>
      </dgm:t>
    </dgm:pt>
    <dgm:pt modelId="{4164081F-F71A-4B30-8281-81749B4BB8EE}">
      <dgm:prSet/>
      <dgm:spPr/>
      <dgm:t>
        <a:bodyPr/>
        <a:lstStyle/>
        <a:p>
          <a:r>
            <a:rPr lang="nl-NL"/>
            <a:t>Show only three things:</a:t>
          </a:r>
          <a:endParaRPr lang="en-US"/>
        </a:p>
      </dgm:t>
    </dgm:pt>
    <dgm:pt modelId="{E45D0BC5-340F-423A-957B-0164D6732242}" type="parTrans" cxnId="{936F02F8-6BD1-4374-A6A8-9E3024212789}">
      <dgm:prSet/>
      <dgm:spPr/>
      <dgm:t>
        <a:bodyPr/>
        <a:lstStyle/>
        <a:p>
          <a:endParaRPr lang="en-US"/>
        </a:p>
      </dgm:t>
    </dgm:pt>
    <dgm:pt modelId="{E34EC647-DC3A-4012-BAE5-37C6C0EDF007}" type="sibTrans" cxnId="{936F02F8-6BD1-4374-A6A8-9E3024212789}">
      <dgm:prSet/>
      <dgm:spPr/>
      <dgm:t>
        <a:bodyPr/>
        <a:lstStyle/>
        <a:p>
          <a:endParaRPr lang="en-US"/>
        </a:p>
      </dgm:t>
    </dgm:pt>
    <dgm:pt modelId="{1388243F-3D60-4EFB-BDC4-297C94E2D805}">
      <dgm:prSet/>
      <dgm:spPr/>
      <dgm:t>
        <a:bodyPr/>
        <a:lstStyle/>
        <a:p>
          <a:r>
            <a:rPr lang="nl-NL"/>
            <a:t>The product itself</a:t>
          </a:r>
          <a:endParaRPr lang="en-US"/>
        </a:p>
      </dgm:t>
    </dgm:pt>
    <dgm:pt modelId="{3BF1E207-7BEB-4F0F-93D7-9E68C266FFC4}" type="parTrans" cxnId="{A97AAD26-C187-4E38-97CD-2F5CB4BCD5E6}">
      <dgm:prSet/>
      <dgm:spPr/>
      <dgm:t>
        <a:bodyPr/>
        <a:lstStyle/>
        <a:p>
          <a:endParaRPr lang="en-US"/>
        </a:p>
      </dgm:t>
    </dgm:pt>
    <dgm:pt modelId="{3C4B41F6-C7E8-4359-8031-C062E38FCF09}" type="sibTrans" cxnId="{A97AAD26-C187-4E38-97CD-2F5CB4BCD5E6}">
      <dgm:prSet/>
      <dgm:spPr/>
      <dgm:t>
        <a:bodyPr/>
        <a:lstStyle/>
        <a:p>
          <a:endParaRPr lang="en-US"/>
        </a:p>
      </dgm:t>
    </dgm:pt>
    <dgm:pt modelId="{56C78990-A5DB-4AD5-A8F8-9F425DAB00C5}">
      <dgm:prSet/>
      <dgm:spPr/>
      <dgm:t>
        <a:bodyPr/>
        <a:lstStyle/>
        <a:p>
          <a:r>
            <a:rPr lang="nl-NL"/>
            <a:t>Choices you have made and would like to validate</a:t>
          </a:r>
          <a:endParaRPr lang="en-US"/>
        </a:p>
      </dgm:t>
    </dgm:pt>
    <dgm:pt modelId="{11EC4401-69DC-4BB6-9D7A-91A70ADCD99F}" type="parTrans" cxnId="{3B6EE245-709B-4E93-9F3C-9FD16C4F559A}">
      <dgm:prSet/>
      <dgm:spPr/>
      <dgm:t>
        <a:bodyPr/>
        <a:lstStyle/>
        <a:p>
          <a:endParaRPr lang="en-US"/>
        </a:p>
      </dgm:t>
    </dgm:pt>
    <dgm:pt modelId="{E5780064-70B3-46F5-A2CC-FE98041C053F}" type="sibTrans" cxnId="{3B6EE245-709B-4E93-9F3C-9FD16C4F559A}">
      <dgm:prSet/>
      <dgm:spPr/>
      <dgm:t>
        <a:bodyPr/>
        <a:lstStyle/>
        <a:p>
          <a:endParaRPr lang="en-US"/>
        </a:p>
      </dgm:t>
    </dgm:pt>
    <dgm:pt modelId="{ACCE7CC2-3118-4F97-A3F8-671CD2062239}">
      <dgm:prSet/>
      <dgm:spPr/>
      <dgm:t>
        <a:bodyPr/>
        <a:lstStyle/>
        <a:p>
          <a:r>
            <a:rPr lang="nl-NL"/>
            <a:t>Choices that you cannot make and would like to discuss</a:t>
          </a:r>
          <a:endParaRPr lang="en-US"/>
        </a:p>
      </dgm:t>
    </dgm:pt>
    <dgm:pt modelId="{207D271E-70BB-422D-92AD-F05FA6D93882}" type="parTrans" cxnId="{0AB62489-ED99-4989-B50F-3FC39C6BC284}">
      <dgm:prSet/>
      <dgm:spPr/>
      <dgm:t>
        <a:bodyPr/>
        <a:lstStyle/>
        <a:p>
          <a:endParaRPr lang="en-US"/>
        </a:p>
      </dgm:t>
    </dgm:pt>
    <dgm:pt modelId="{A4CEDABA-B6CF-4B8E-8B45-9A475F685BCD}" type="sibTrans" cxnId="{0AB62489-ED99-4989-B50F-3FC39C6BC284}">
      <dgm:prSet/>
      <dgm:spPr/>
      <dgm:t>
        <a:bodyPr/>
        <a:lstStyle/>
        <a:p>
          <a:endParaRPr lang="en-US"/>
        </a:p>
      </dgm:t>
    </dgm:pt>
    <dgm:pt modelId="{4E046C8C-487B-4630-8227-A82D009871FD}">
      <dgm:prSet/>
      <dgm:spPr/>
      <dgm:t>
        <a:bodyPr/>
        <a:lstStyle/>
        <a:p>
          <a:r>
            <a:rPr lang="nl-NL"/>
            <a:t>How can you show those choices best?</a:t>
          </a:r>
          <a:endParaRPr lang="en-US"/>
        </a:p>
      </dgm:t>
    </dgm:pt>
    <dgm:pt modelId="{93799F21-BC18-49EA-9A04-194435496142}" type="parTrans" cxnId="{3D16DCEC-B8BF-4658-8F26-683D8F98CDBB}">
      <dgm:prSet/>
      <dgm:spPr/>
      <dgm:t>
        <a:bodyPr/>
        <a:lstStyle/>
        <a:p>
          <a:endParaRPr lang="en-US"/>
        </a:p>
      </dgm:t>
    </dgm:pt>
    <dgm:pt modelId="{5B796BBB-C17C-455E-BBCF-3364C0FCF384}" type="sibTrans" cxnId="{3D16DCEC-B8BF-4658-8F26-683D8F98CDBB}">
      <dgm:prSet/>
      <dgm:spPr/>
      <dgm:t>
        <a:bodyPr/>
        <a:lstStyle/>
        <a:p>
          <a:endParaRPr lang="en-US"/>
        </a:p>
      </dgm:t>
    </dgm:pt>
    <dgm:pt modelId="{8A224295-6146-47ED-B7F8-598BA5506DA8}" type="pres">
      <dgm:prSet presAssocID="{E442676C-945F-4267-9667-C84BEDAA7C6A}" presName="diagram" presStyleCnt="0">
        <dgm:presLayoutVars>
          <dgm:chPref val="1"/>
          <dgm:dir/>
          <dgm:animOne val="branch"/>
          <dgm:animLvl val="lvl"/>
          <dgm:resizeHandles val="exact"/>
        </dgm:presLayoutVars>
      </dgm:prSet>
      <dgm:spPr/>
    </dgm:pt>
    <dgm:pt modelId="{F68A26F7-6F47-443C-A582-1C116FFA0AAC}" type="pres">
      <dgm:prSet presAssocID="{D5DF1F8B-7072-4909-8DAC-120621C90C25}" presName="root1" presStyleCnt="0"/>
      <dgm:spPr/>
    </dgm:pt>
    <dgm:pt modelId="{C8B056CA-86FC-4CC7-8BB5-66BE77706422}" type="pres">
      <dgm:prSet presAssocID="{D5DF1F8B-7072-4909-8DAC-120621C90C25}" presName="LevelOneTextNode" presStyleLbl="node0" presStyleIdx="0" presStyleCnt="3">
        <dgm:presLayoutVars>
          <dgm:chPref val="3"/>
        </dgm:presLayoutVars>
      </dgm:prSet>
      <dgm:spPr/>
    </dgm:pt>
    <dgm:pt modelId="{8B313BCA-8DE0-4CF1-A6D6-AAFAF43FBF2E}" type="pres">
      <dgm:prSet presAssocID="{D5DF1F8B-7072-4909-8DAC-120621C90C25}" presName="level2hierChild" presStyleCnt="0"/>
      <dgm:spPr/>
    </dgm:pt>
    <dgm:pt modelId="{2D502118-373C-49F0-849F-25B21248ACAE}" type="pres">
      <dgm:prSet presAssocID="{4164081F-F71A-4B30-8281-81749B4BB8EE}" presName="root1" presStyleCnt="0"/>
      <dgm:spPr/>
    </dgm:pt>
    <dgm:pt modelId="{005D9252-6E69-419A-980A-F934EB864622}" type="pres">
      <dgm:prSet presAssocID="{4164081F-F71A-4B30-8281-81749B4BB8EE}" presName="LevelOneTextNode" presStyleLbl="node0" presStyleIdx="1" presStyleCnt="3">
        <dgm:presLayoutVars>
          <dgm:chPref val="3"/>
        </dgm:presLayoutVars>
      </dgm:prSet>
      <dgm:spPr/>
    </dgm:pt>
    <dgm:pt modelId="{B68BE2B1-879A-4F51-B063-39CD4F3D3E10}" type="pres">
      <dgm:prSet presAssocID="{4164081F-F71A-4B30-8281-81749B4BB8EE}" presName="level2hierChild" presStyleCnt="0"/>
      <dgm:spPr/>
    </dgm:pt>
    <dgm:pt modelId="{534C00D1-1D92-41A9-A882-00AAB3FAD954}" type="pres">
      <dgm:prSet presAssocID="{3BF1E207-7BEB-4F0F-93D7-9E68C266FFC4}" presName="conn2-1" presStyleLbl="parChTrans1D2" presStyleIdx="0" presStyleCnt="3"/>
      <dgm:spPr/>
    </dgm:pt>
    <dgm:pt modelId="{60D8E403-DB9F-44A6-BEC9-7214DA773794}" type="pres">
      <dgm:prSet presAssocID="{3BF1E207-7BEB-4F0F-93D7-9E68C266FFC4}" presName="connTx" presStyleLbl="parChTrans1D2" presStyleIdx="0" presStyleCnt="3"/>
      <dgm:spPr/>
    </dgm:pt>
    <dgm:pt modelId="{19B166F5-B314-4F1F-9335-B195C1094A78}" type="pres">
      <dgm:prSet presAssocID="{1388243F-3D60-4EFB-BDC4-297C94E2D805}" presName="root2" presStyleCnt="0"/>
      <dgm:spPr/>
    </dgm:pt>
    <dgm:pt modelId="{9350AEF8-1FE8-4479-A709-2B03301AF62D}" type="pres">
      <dgm:prSet presAssocID="{1388243F-3D60-4EFB-BDC4-297C94E2D805}" presName="LevelTwoTextNode" presStyleLbl="node2" presStyleIdx="0" presStyleCnt="3">
        <dgm:presLayoutVars>
          <dgm:chPref val="3"/>
        </dgm:presLayoutVars>
      </dgm:prSet>
      <dgm:spPr/>
    </dgm:pt>
    <dgm:pt modelId="{B2526CDE-BB0B-4706-8BFD-6B92A0337B8E}" type="pres">
      <dgm:prSet presAssocID="{1388243F-3D60-4EFB-BDC4-297C94E2D805}" presName="level3hierChild" presStyleCnt="0"/>
      <dgm:spPr/>
    </dgm:pt>
    <dgm:pt modelId="{B06F1878-5E40-460B-B1B5-1BD6A37743FA}" type="pres">
      <dgm:prSet presAssocID="{11EC4401-69DC-4BB6-9D7A-91A70ADCD99F}" presName="conn2-1" presStyleLbl="parChTrans1D2" presStyleIdx="1" presStyleCnt="3"/>
      <dgm:spPr/>
    </dgm:pt>
    <dgm:pt modelId="{02C91D2A-4260-4729-B3ED-4CB074571A5C}" type="pres">
      <dgm:prSet presAssocID="{11EC4401-69DC-4BB6-9D7A-91A70ADCD99F}" presName="connTx" presStyleLbl="parChTrans1D2" presStyleIdx="1" presStyleCnt="3"/>
      <dgm:spPr/>
    </dgm:pt>
    <dgm:pt modelId="{61CB7E80-EDBA-406F-9E76-985A6A00A347}" type="pres">
      <dgm:prSet presAssocID="{56C78990-A5DB-4AD5-A8F8-9F425DAB00C5}" presName="root2" presStyleCnt="0"/>
      <dgm:spPr/>
    </dgm:pt>
    <dgm:pt modelId="{E1ABEE76-EB44-4E30-B1B9-BC4B63614FEC}" type="pres">
      <dgm:prSet presAssocID="{56C78990-A5DB-4AD5-A8F8-9F425DAB00C5}" presName="LevelTwoTextNode" presStyleLbl="node2" presStyleIdx="1" presStyleCnt="3">
        <dgm:presLayoutVars>
          <dgm:chPref val="3"/>
        </dgm:presLayoutVars>
      </dgm:prSet>
      <dgm:spPr/>
    </dgm:pt>
    <dgm:pt modelId="{BD990C22-5E2C-4B46-BAC3-5752F7215022}" type="pres">
      <dgm:prSet presAssocID="{56C78990-A5DB-4AD5-A8F8-9F425DAB00C5}" presName="level3hierChild" presStyleCnt="0"/>
      <dgm:spPr/>
    </dgm:pt>
    <dgm:pt modelId="{C7CF7970-88B6-4337-9127-611104DAD4D9}" type="pres">
      <dgm:prSet presAssocID="{207D271E-70BB-422D-92AD-F05FA6D93882}" presName="conn2-1" presStyleLbl="parChTrans1D2" presStyleIdx="2" presStyleCnt="3"/>
      <dgm:spPr/>
    </dgm:pt>
    <dgm:pt modelId="{5A3AFF31-68DE-4B29-A694-D5B39A6BA2A1}" type="pres">
      <dgm:prSet presAssocID="{207D271E-70BB-422D-92AD-F05FA6D93882}" presName="connTx" presStyleLbl="parChTrans1D2" presStyleIdx="2" presStyleCnt="3"/>
      <dgm:spPr/>
    </dgm:pt>
    <dgm:pt modelId="{2428B57F-68EE-4FDC-ACE4-600C3C9D900E}" type="pres">
      <dgm:prSet presAssocID="{ACCE7CC2-3118-4F97-A3F8-671CD2062239}" presName="root2" presStyleCnt="0"/>
      <dgm:spPr/>
    </dgm:pt>
    <dgm:pt modelId="{80A980E9-2E09-4AF1-92EA-153E713E42BC}" type="pres">
      <dgm:prSet presAssocID="{ACCE7CC2-3118-4F97-A3F8-671CD2062239}" presName="LevelTwoTextNode" presStyleLbl="node2" presStyleIdx="2" presStyleCnt="3">
        <dgm:presLayoutVars>
          <dgm:chPref val="3"/>
        </dgm:presLayoutVars>
      </dgm:prSet>
      <dgm:spPr/>
    </dgm:pt>
    <dgm:pt modelId="{1EB44F9C-954F-4DA2-8CAB-25A881B1ADF2}" type="pres">
      <dgm:prSet presAssocID="{ACCE7CC2-3118-4F97-A3F8-671CD2062239}" presName="level3hierChild" presStyleCnt="0"/>
      <dgm:spPr/>
    </dgm:pt>
    <dgm:pt modelId="{0618FD6B-CA25-430E-9EEC-736191E0B2A2}" type="pres">
      <dgm:prSet presAssocID="{4E046C8C-487B-4630-8227-A82D009871FD}" presName="root1" presStyleCnt="0"/>
      <dgm:spPr/>
    </dgm:pt>
    <dgm:pt modelId="{E2180C37-6E41-44A3-A0AC-8E5471F80481}" type="pres">
      <dgm:prSet presAssocID="{4E046C8C-487B-4630-8227-A82D009871FD}" presName="LevelOneTextNode" presStyleLbl="node0" presStyleIdx="2" presStyleCnt="3">
        <dgm:presLayoutVars>
          <dgm:chPref val="3"/>
        </dgm:presLayoutVars>
      </dgm:prSet>
      <dgm:spPr/>
    </dgm:pt>
    <dgm:pt modelId="{A1BB1991-1C7A-4106-97AE-F515BBDD959E}" type="pres">
      <dgm:prSet presAssocID="{4E046C8C-487B-4630-8227-A82D009871FD}" presName="level2hierChild" presStyleCnt="0"/>
      <dgm:spPr/>
    </dgm:pt>
  </dgm:ptLst>
  <dgm:cxnLst>
    <dgm:cxn modelId="{48597918-3C8E-4179-8E50-E3C322C5C3B1}" type="presOf" srcId="{56C78990-A5DB-4AD5-A8F8-9F425DAB00C5}" destId="{E1ABEE76-EB44-4E30-B1B9-BC4B63614FEC}" srcOrd="0" destOrd="0" presId="urn:microsoft.com/office/officeart/2005/8/layout/hierarchy2"/>
    <dgm:cxn modelId="{13016623-38BD-41E9-9B1C-64BA3B5662E1}" type="presOf" srcId="{1388243F-3D60-4EFB-BDC4-297C94E2D805}" destId="{9350AEF8-1FE8-4479-A709-2B03301AF62D}" srcOrd="0" destOrd="0" presId="urn:microsoft.com/office/officeart/2005/8/layout/hierarchy2"/>
    <dgm:cxn modelId="{DC4CE523-977C-4752-BF35-8FC5012079C6}" type="presOf" srcId="{E442676C-945F-4267-9667-C84BEDAA7C6A}" destId="{8A224295-6146-47ED-B7F8-598BA5506DA8}" srcOrd="0" destOrd="0" presId="urn:microsoft.com/office/officeart/2005/8/layout/hierarchy2"/>
    <dgm:cxn modelId="{A97AAD26-C187-4E38-97CD-2F5CB4BCD5E6}" srcId="{4164081F-F71A-4B30-8281-81749B4BB8EE}" destId="{1388243F-3D60-4EFB-BDC4-297C94E2D805}" srcOrd="0" destOrd="0" parTransId="{3BF1E207-7BEB-4F0F-93D7-9E68C266FFC4}" sibTransId="{3C4B41F6-C7E8-4359-8031-C062E38FCF09}"/>
    <dgm:cxn modelId="{5390D230-1ECA-4844-9685-8E2FCA817547}" type="presOf" srcId="{11EC4401-69DC-4BB6-9D7A-91A70ADCD99F}" destId="{02C91D2A-4260-4729-B3ED-4CB074571A5C}" srcOrd="1" destOrd="0" presId="urn:microsoft.com/office/officeart/2005/8/layout/hierarchy2"/>
    <dgm:cxn modelId="{EADA2C34-9AF6-4559-8B26-646B01758434}" type="presOf" srcId="{3BF1E207-7BEB-4F0F-93D7-9E68C266FFC4}" destId="{60D8E403-DB9F-44A6-BEC9-7214DA773794}" srcOrd="1" destOrd="0" presId="urn:microsoft.com/office/officeart/2005/8/layout/hierarchy2"/>
    <dgm:cxn modelId="{A3753C40-54E2-4C39-B7BB-B1D0254FF59B}" srcId="{E442676C-945F-4267-9667-C84BEDAA7C6A}" destId="{D5DF1F8B-7072-4909-8DAC-120621C90C25}" srcOrd="0" destOrd="0" parTransId="{2F16AA3F-2595-495D-92AC-C97415F566FE}" sibTransId="{5B962A73-00AE-44F4-AE22-B3290A1DD5E5}"/>
    <dgm:cxn modelId="{3B6EE245-709B-4E93-9F3C-9FD16C4F559A}" srcId="{4164081F-F71A-4B30-8281-81749B4BB8EE}" destId="{56C78990-A5DB-4AD5-A8F8-9F425DAB00C5}" srcOrd="1" destOrd="0" parTransId="{11EC4401-69DC-4BB6-9D7A-91A70ADCD99F}" sibTransId="{E5780064-70B3-46F5-A2CC-FE98041C053F}"/>
    <dgm:cxn modelId="{7B99E388-0535-4A00-9FDB-86FD4ACB78A0}" type="presOf" srcId="{11EC4401-69DC-4BB6-9D7A-91A70ADCD99F}" destId="{B06F1878-5E40-460B-B1B5-1BD6A37743FA}" srcOrd="0" destOrd="0" presId="urn:microsoft.com/office/officeart/2005/8/layout/hierarchy2"/>
    <dgm:cxn modelId="{0AB62489-ED99-4989-B50F-3FC39C6BC284}" srcId="{4164081F-F71A-4B30-8281-81749B4BB8EE}" destId="{ACCE7CC2-3118-4F97-A3F8-671CD2062239}" srcOrd="2" destOrd="0" parTransId="{207D271E-70BB-422D-92AD-F05FA6D93882}" sibTransId="{A4CEDABA-B6CF-4B8E-8B45-9A475F685BCD}"/>
    <dgm:cxn modelId="{CBC6BEAB-675F-4BF9-A0BB-92788AAFC5CE}" type="presOf" srcId="{4164081F-F71A-4B30-8281-81749B4BB8EE}" destId="{005D9252-6E69-419A-980A-F934EB864622}" srcOrd="0" destOrd="0" presId="urn:microsoft.com/office/officeart/2005/8/layout/hierarchy2"/>
    <dgm:cxn modelId="{5F690DB7-69EA-4382-9C40-1BAC9C29D2A3}" type="presOf" srcId="{207D271E-70BB-422D-92AD-F05FA6D93882}" destId="{5A3AFF31-68DE-4B29-A694-D5B39A6BA2A1}" srcOrd="1" destOrd="0" presId="urn:microsoft.com/office/officeart/2005/8/layout/hierarchy2"/>
    <dgm:cxn modelId="{BAAAD9BA-16EB-4301-9E5C-0FA9BC59B669}" type="presOf" srcId="{D5DF1F8B-7072-4909-8DAC-120621C90C25}" destId="{C8B056CA-86FC-4CC7-8BB5-66BE77706422}" srcOrd="0" destOrd="0" presId="urn:microsoft.com/office/officeart/2005/8/layout/hierarchy2"/>
    <dgm:cxn modelId="{D84736CE-69B8-437B-8520-48A40EDEEE65}" type="presOf" srcId="{ACCE7CC2-3118-4F97-A3F8-671CD2062239}" destId="{80A980E9-2E09-4AF1-92EA-153E713E42BC}" srcOrd="0" destOrd="0" presId="urn:microsoft.com/office/officeart/2005/8/layout/hierarchy2"/>
    <dgm:cxn modelId="{677B63D3-5065-4337-819B-9B1DA0E1D9CA}" type="presOf" srcId="{3BF1E207-7BEB-4F0F-93D7-9E68C266FFC4}" destId="{534C00D1-1D92-41A9-A882-00AAB3FAD954}" srcOrd="0" destOrd="0" presId="urn:microsoft.com/office/officeart/2005/8/layout/hierarchy2"/>
    <dgm:cxn modelId="{2A2E9BE1-AB28-4326-9C26-E5A55932E63C}" type="presOf" srcId="{207D271E-70BB-422D-92AD-F05FA6D93882}" destId="{C7CF7970-88B6-4337-9127-611104DAD4D9}" srcOrd="0" destOrd="0" presId="urn:microsoft.com/office/officeart/2005/8/layout/hierarchy2"/>
    <dgm:cxn modelId="{5D89E0E4-B3C4-4096-98C1-D6BAFBC2459F}" type="presOf" srcId="{4E046C8C-487B-4630-8227-A82D009871FD}" destId="{E2180C37-6E41-44A3-A0AC-8E5471F80481}" srcOrd="0" destOrd="0" presId="urn:microsoft.com/office/officeart/2005/8/layout/hierarchy2"/>
    <dgm:cxn modelId="{3D16DCEC-B8BF-4658-8F26-683D8F98CDBB}" srcId="{E442676C-945F-4267-9667-C84BEDAA7C6A}" destId="{4E046C8C-487B-4630-8227-A82D009871FD}" srcOrd="2" destOrd="0" parTransId="{93799F21-BC18-49EA-9A04-194435496142}" sibTransId="{5B796BBB-C17C-455E-BBCF-3364C0FCF384}"/>
    <dgm:cxn modelId="{936F02F8-6BD1-4374-A6A8-9E3024212789}" srcId="{E442676C-945F-4267-9667-C84BEDAA7C6A}" destId="{4164081F-F71A-4B30-8281-81749B4BB8EE}" srcOrd="1" destOrd="0" parTransId="{E45D0BC5-340F-423A-957B-0164D6732242}" sibTransId="{E34EC647-DC3A-4012-BAE5-37C6C0EDF007}"/>
    <dgm:cxn modelId="{F17E79D5-DF65-466A-B5BD-835A140C602F}" type="presParOf" srcId="{8A224295-6146-47ED-B7F8-598BA5506DA8}" destId="{F68A26F7-6F47-443C-A582-1C116FFA0AAC}" srcOrd="0" destOrd="0" presId="urn:microsoft.com/office/officeart/2005/8/layout/hierarchy2"/>
    <dgm:cxn modelId="{C0C65A39-E685-4485-89AF-0D587CB53779}" type="presParOf" srcId="{F68A26F7-6F47-443C-A582-1C116FFA0AAC}" destId="{C8B056CA-86FC-4CC7-8BB5-66BE77706422}" srcOrd="0" destOrd="0" presId="urn:microsoft.com/office/officeart/2005/8/layout/hierarchy2"/>
    <dgm:cxn modelId="{A5EB6B41-08B1-4BA7-B77A-FF7B4A3422C4}" type="presParOf" srcId="{F68A26F7-6F47-443C-A582-1C116FFA0AAC}" destId="{8B313BCA-8DE0-4CF1-A6D6-AAFAF43FBF2E}" srcOrd="1" destOrd="0" presId="urn:microsoft.com/office/officeart/2005/8/layout/hierarchy2"/>
    <dgm:cxn modelId="{76E0ED19-2171-4305-9D5C-C0DF7A23CC77}" type="presParOf" srcId="{8A224295-6146-47ED-B7F8-598BA5506DA8}" destId="{2D502118-373C-49F0-849F-25B21248ACAE}" srcOrd="1" destOrd="0" presId="urn:microsoft.com/office/officeart/2005/8/layout/hierarchy2"/>
    <dgm:cxn modelId="{24794C8F-CD1C-40E3-8F68-6057FAEB59F2}" type="presParOf" srcId="{2D502118-373C-49F0-849F-25B21248ACAE}" destId="{005D9252-6E69-419A-980A-F934EB864622}" srcOrd="0" destOrd="0" presId="urn:microsoft.com/office/officeart/2005/8/layout/hierarchy2"/>
    <dgm:cxn modelId="{7F5FD172-9234-420C-A112-43B9D77402C6}" type="presParOf" srcId="{2D502118-373C-49F0-849F-25B21248ACAE}" destId="{B68BE2B1-879A-4F51-B063-39CD4F3D3E10}" srcOrd="1" destOrd="0" presId="urn:microsoft.com/office/officeart/2005/8/layout/hierarchy2"/>
    <dgm:cxn modelId="{D8161F42-3328-4489-9821-7A10E6FE2DCD}" type="presParOf" srcId="{B68BE2B1-879A-4F51-B063-39CD4F3D3E10}" destId="{534C00D1-1D92-41A9-A882-00AAB3FAD954}" srcOrd="0" destOrd="0" presId="urn:microsoft.com/office/officeart/2005/8/layout/hierarchy2"/>
    <dgm:cxn modelId="{D34FB584-CBFF-4D5C-9A2F-149CCCDF5E15}" type="presParOf" srcId="{534C00D1-1D92-41A9-A882-00AAB3FAD954}" destId="{60D8E403-DB9F-44A6-BEC9-7214DA773794}" srcOrd="0" destOrd="0" presId="urn:microsoft.com/office/officeart/2005/8/layout/hierarchy2"/>
    <dgm:cxn modelId="{309845FD-29DB-4282-B5E6-344F37A3831B}" type="presParOf" srcId="{B68BE2B1-879A-4F51-B063-39CD4F3D3E10}" destId="{19B166F5-B314-4F1F-9335-B195C1094A78}" srcOrd="1" destOrd="0" presId="urn:microsoft.com/office/officeart/2005/8/layout/hierarchy2"/>
    <dgm:cxn modelId="{B1748038-F6C9-409E-8BBC-F6630186FDA3}" type="presParOf" srcId="{19B166F5-B314-4F1F-9335-B195C1094A78}" destId="{9350AEF8-1FE8-4479-A709-2B03301AF62D}" srcOrd="0" destOrd="0" presId="urn:microsoft.com/office/officeart/2005/8/layout/hierarchy2"/>
    <dgm:cxn modelId="{F3E5619A-4405-4D32-8EDA-84B96F546047}" type="presParOf" srcId="{19B166F5-B314-4F1F-9335-B195C1094A78}" destId="{B2526CDE-BB0B-4706-8BFD-6B92A0337B8E}" srcOrd="1" destOrd="0" presId="urn:microsoft.com/office/officeart/2005/8/layout/hierarchy2"/>
    <dgm:cxn modelId="{B39738BA-BDE6-4ED7-B0D7-12096FCCA516}" type="presParOf" srcId="{B68BE2B1-879A-4F51-B063-39CD4F3D3E10}" destId="{B06F1878-5E40-460B-B1B5-1BD6A37743FA}" srcOrd="2" destOrd="0" presId="urn:microsoft.com/office/officeart/2005/8/layout/hierarchy2"/>
    <dgm:cxn modelId="{8474091B-EBF6-4FA3-AD08-7D7EF2A4C783}" type="presParOf" srcId="{B06F1878-5E40-460B-B1B5-1BD6A37743FA}" destId="{02C91D2A-4260-4729-B3ED-4CB074571A5C}" srcOrd="0" destOrd="0" presId="urn:microsoft.com/office/officeart/2005/8/layout/hierarchy2"/>
    <dgm:cxn modelId="{7CF99BC0-A40A-425C-9375-238E153E8400}" type="presParOf" srcId="{B68BE2B1-879A-4F51-B063-39CD4F3D3E10}" destId="{61CB7E80-EDBA-406F-9E76-985A6A00A347}" srcOrd="3" destOrd="0" presId="urn:microsoft.com/office/officeart/2005/8/layout/hierarchy2"/>
    <dgm:cxn modelId="{ED324209-6A5E-41C0-9200-5CCB9A386ED3}" type="presParOf" srcId="{61CB7E80-EDBA-406F-9E76-985A6A00A347}" destId="{E1ABEE76-EB44-4E30-B1B9-BC4B63614FEC}" srcOrd="0" destOrd="0" presId="urn:microsoft.com/office/officeart/2005/8/layout/hierarchy2"/>
    <dgm:cxn modelId="{A565299C-EF82-4066-97A1-D1A216E4563B}" type="presParOf" srcId="{61CB7E80-EDBA-406F-9E76-985A6A00A347}" destId="{BD990C22-5E2C-4B46-BAC3-5752F7215022}" srcOrd="1" destOrd="0" presId="urn:microsoft.com/office/officeart/2005/8/layout/hierarchy2"/>
    <dgm:cxn modelId="{4FF452C2-CEB3-4C15-8410-C2CDB9CD789F}" type="presParOf" srcId="{B68BE2B1-879A-4F51-B063-39CD4F3D3E10}" destId="{C7CF7970-88B6-4337-9127-611104DAD4D9}" srcOrd="4" destOrd="0" presId="urn:microsoft.com/office/officeart/2005/8/layout/hierarchy2"/>
    <dgm:cxn modelId="{40A2F29A-0B14-45AF-A985-8CAADD00F6BB}" type="presParOf" srcId="{C7CF7970-88B6-4337-9127-611104DAD4D9}" destId="{5A3AFF31-68DE-4B29-A694-D5B39A6BA2A1}" srcOrd="0" destOrd="0" presId="urn:microsoft.com/office/officeart/2005/8/layout/hierarchy2"/>
    <dgm:cxn modelId="{2A4F5410-BF41-4994-B458-DB99F64CF116}" type="presParOf" srcId="{B68BE2B1-879A-4F51-B063-39CD4F3D3E10}" destId="{2428B57F-68EE-4FDC-ACE4-600C3C9D900E}" srcOrd="5" destOrd="0" presId="urn:microsoft.com/office/officeart/2005/8/layout/hierarchy2"/>
    <dgm:cxn modelId="{43273CFB-CE32-4F9B-957F-612CEA05FB5D}" type="presParOf" srcId="{2428B57F-68EE-4FDC-ACE4-600C3C9D900E}" destId="{80A980E9-2E09-4AF1-92EA-153E713E42BC}" srcOrd="0" destOrd="0" presId="urn:microsoft.com/office/officeart/2005/8/layout/hierarchy2"/>
    <dgm:cxn modelId="{7E51D4F5-DCD3-4E0C-9497-C0498D471C30}" type="presParOf" srcId="{2428B57F-68EE-4FDC-ACE4-600C3C9D900E}" destId="{1EB44F9C-954F-4DA2-8CAB-25A881B1ADF2}" srcOrd="1" destOrd="0" presId="urn:microsoft.com/office/officeart/2005/8/layout/hierarchy2"/>
    <dgm:cxn modelId="{450309BD-9705-42FB-87EB-F26D874D6829}" type="presParOf" srcId="{8A224295-6146-47ED-B7F8-598BA5506DA8}" destId="{0618FD6B-CA25-430E-9EEC-736191E0B2A2}" srcOrd="2" destOrd="0" presId="urn:microsoft.com/office/officeart/2005/8/layout/hierarchy2"/>
    <dgm:cxn modelId="{29DBBFA8-67A0-44BA-86D3-97C0187465A9}" type="presParOf" srcId="{0618FD6B-CA25-430E-9EEC-736191E0B2A2}" destId="{E2180C37-6E41-44A3-A0AC-8E5471F80481}" srcOrd="0" destOrd="0" presId="urn:microsoft.com/office/officeart/2005/8/layout/hierarchy2"/>
    <dgm:cxn modelId="{10F3D573-B7B0-4C63-9ECD-472387C4E530}" type="presParOf" srcId="{0618FD6B-CA25-430E-9EEC-736191E0B2A2}" destId="{A1BB1991-1C7A-4106-97AE-F515BBDD95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056CA-86FC-4CC7-8BB5-66BE77706422}">
      <dsp:nvSpPr>
        <dsp:cNvPr id="0" name=""/>
        <dsp:cNvSpPr/>
      </dsp:nvSpPr>
      <dsp:spPr>
        <a:xfrm>
          <a:off x="3345" y="390702"/>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Focus on the </a:t>
          </a:r>
          <a:r>
            <a:rPr lang="nl-NL" sz="2100" b="1" kern="1200"/>
            <a:t>product</a:t>
          </a:r>
          <a:endParaRPr lang="en-US" sz="2100" kern="1200"/>
        </a:p>
      </dsp:txBody>
      <dsp:txXfrm>
        <a:off x="38358" y="425715"/>
        <a:ext cx="2320805" cy="1125389"/>
      </dsp:txXfrm>
    </dsp:sp>
    <dsp:sp modelId="{005D9252-6E69-419A-980A-F934EB864622}">
      <dsp:nvSpPr>
        <dsp:cNvPr id="0" name=""/>
        <dsp:cNvSpPr/>
      </dsp:nvSpPr>
      <dsp:spPr>
        <a:xfrm>
          <a:off x="3345" y="1765430"/>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Show only three things:</a:t>
          </a:r>
          <a:endParaRPr lang="en-US" sz="2100" kern="1200"/>
        </a:p>
      </dsp:txBody>
      <dsp:txXfrm>
        <a:off x="38358" y="1800443"/>
        <a:ext cx="2320805" cy="1125389"/>
      </dsp:txXfrm>
    </dsp:sp>
    <dsp:sp modelId="{534C00D1-1D92-41A9-A882-00AAB3FAD954}">
      <dsp:nvSpPr>
        <dsp:cNvPr id="0" name=""/>
        <dsp:cNvSpPr/>
      </dsp:nvSpPr>
      <dsp:spPr>
        <a:xfrm rot="18289469">
          <a:off x="2035018" y="1653010"/>
          <a:ext cx="1674648" cy="45527"/>
        </a:xfrm>
        <a:custGeom>
          <a:avLst/>
          <a:gdLst/>
          <a:ahLst/>
          <a:cxnLst/>
          <a:rect l="0" t="0" r="0" b="0"/>
          <a:pathLst>
            <a:path>
              <a:moveTo>
                <a:pt x="0" y="22763"/>
              </a:moveTo>
              <a:lnTo>
                <a:pt x="1674648"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476" y="1633907"/>
        <a:ext cx="83732" cy="83732"/>
      </dsp:txXfrm>
    </dsp:sp>
    <dsp:sp modelId="{9350AEF8-1FE8-4479-A709-2B03301AF62D}">
      <dsp:nvSpPr>
        <dsp:cNvPr id="0" name=""/>
        <dsp:cNvSpPr/>
      </dsp:nvSpPr>
      <dsp:spPr>
        <a:xfrm>
          <a:off x="3350508" y="390702"/>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The product itself</a:t>
          </a:r>
          <a:endParaRPr lang="en-US" sz="2100" kern="1200"/>
        </a:p>
      </dsp:txBody>
      <dsp:txXfrm>
        <a:off x="3385521" y="425715"/>
        <a:ext cx="2320805" cy="1125389"/>
      </dsp:txXfrm>
    </dsp:sp>
    <dsp:sp modelId="{B06F1878-5E40-460B-B1B5-1BD6A37743FA}">
      <dsp:nvSpPr>
        <dsp:cNvPr id="0" name=""/>
        <dsp:cNvSpPr/>
      </dsp:nvSpPr>
      <dsp:spPr>
        <a:xfrm>
          <a:off x="2394176" y="2340374"/>
          <a:ext cx="956332" cy="45527"/>
        </a:xfrm>
        <a:custGeom>
          <a:avLst/>
          <a:gdLst/>
          <a:ahLst/>
          <a:cxnLst/>
          <a:rect l="0" t="0" r="0" b="0"/>
          <a:pathLst>
            <a:path>
              <a:moveTo>
                <a:pt x="0" y="22763"/>
              </a:moveTo>
              <a:lnTo>
                <a:pt x="956332"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434" y="2339229"/>
        <a:ext cx="47816" cy="47816"/>
      </dsp:txXfrm>
    </dsp:sp>
    <dsp:sp modelId="{E1ABEE76-EB44-4E30-B1B9-BC4B63614FEC}">
      <dsp:nvSpPr>
        <dsp:cNvPr id="0" name=""/>
        <dsp:cNvSpPr/>
      </dsp:nvSpPr>
      <dsp:spPr>
        <a:xfrm>
          <a:off x="3350508" y="1765430"/>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Choices you have made and would like to validate</a:t>
          </a:r>
          <a:endParaRPr lang="en-US" sz="2100" kern="1200"/>
        </a:p>
      </dsp:txBody>
      <dsp:txXfrm>
        <a:off x="3385521" y="1800443"/>
        <a:ext cx="2320805" cy="1125389"/>
      </dsp:txXfrm>
    </dsp:sp>
    <dsp:sp modelId="{C7CF7970-88B6-4337-9127-611104DAD4D9}">
      <dsp:nvSpPr>
        <dsp:cNvPr id="0" name=""/>
        <dsp:cNvSpPr/>
      </dsp:nvSpPr>
      <dsp:spPr>
        <a:xfrm rot="3310531">
          <a:off x="2035018" y="3027738"/>
          <a:ext cx="1674648" cy="45527"/>
        </a:xfrm>
        <a:custGeom>
          <a:avLst/>
          <a:gdLst/>
          <a:ahLst/>
          <a:cxnLst/>
          <a:rect l="0" t="0" r="0" b="0"/>
          <a:pathLst>
            <a:path>
              <a:moveTo>
                <a:pt x="0" y="22763"/>
              </a:moveTo>
              <a:lnTo>
                <a:pt x="1674648"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476" y="3008635"/>
        <a:ext cx="83732" cy="83732"/>
      </dsp:txXfrm>
    </dsp:sp>
    <dsp:sp modelId="{80A980E9-2E09-4AF1-92EA-153E713E42BC}">
      <dsp:nvSpPr>
        <dsp:cNvPr id="0" name=""/>
        <dsp:cNvSpPr/>
      </dsp:nvSpPr>
      <dsp:spPr>
        <a:xfrm>
          <a:off x="3350508" y="3140158"/>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Choices that you cannot make and would like to discuss</a:t>
          </a:r>
          <a:endParaRPr lang="en-US" sz="2100" kern="1200"/>
        </a:p>
      </dsp:txBody>
      <dsp:txXfrm>
        <a:off x="3385521" y="3175171"/>
        <a:ext cx="2320805" cy="1125389"/>
      </dsp:txXfrm>
    </dsp:sp>
    <dsp:sp modelId="{E2180C37-6E41-44A3-A0AC-8E5471F80481}">
      <dsp:nvSpPr>
        <dsp:cNvPr id="0" name=""/>
        <dsp:cNvSpPr/>
      </dsp:nvSpPr>
      <dsp:spPr>
        <a:xfrm>
          <a:off x="3345" y="3140158"/>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How can you show those choices best?</a:t>
          </a:r>
          <a:endParaRPr lang="en-US" sz="2100" kern="1200"/>
        </a:p>
      </dsp:txBody>
      <dsp:txXfrm>
        <a:off x="38358" y="3175171"/>
        <a:ext cx="2320805" cy="1125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6D97E-CD1F-41BD-841B-537ED1A294AE}">
      <dsp:nvSpPr>
        <dsp:cNvPr id="0" name=""/>
        <dsp:cNvSpPr/>
      </dsp:nvSpPr>
      <dsp:spPr>
        <a:xfrm>
          <a:off x="0" y="1528"/>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94821-5C5B-4745-AF75-32FF487CBF67}">
      <dsp:nvSpPr>
        <dsp:cNvPr id="0" name=""/>
        <dsp:cNvSpPr/>
      </dsp:nvSpPr>
      <dsp:spPr>
        <a:xfrm>
          <a:off x="197072" y="148111"/>
          <a:ext cx="358313" cy="3583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2FF22C-3920-4AEF-94C5-ED6B1D9B34A3}">
      <dsp:nvSpPr>
        <dsp:cNvPr id="0" name=""/>
        <dsp:cNvSpPr/>
      </dsp:nvSpPr>
      <dsp:spPr>
        <a:xfrm>
          <a:off x="752457" y="1528"/>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HZ is client</a:t>
          </a:r>
        </a:p>
      </dsp:txBody>
      <dsp:txXfrm>
        <a:off x="752457" y="1528"/>
        <a:ext cx="4992227" cy="651478"/>
      </dsp:txXfrm>
    </dsp:sp>
    <dsp:sp modelId="{932E0CFD-F3EC-448D-89B4-EBF854B3760E}">
      <dsp:nvSpPr>
        <dsp:cNvPr id="0" name=""/>
        <dsp:cNvSpPr/>
      </dsp:nvSpPr>
      <dsp:spPr>
        <a:xfrm>
          <a:off x="0" y="815876"/>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5E415-F6C6-4DF5-AE3F-24B04774A9DE}">
      <dsp:nvSpPr>
        <dsp:cNvPr id="0" name=""/>
        <dsp:cNvSpPr/>
      </dsp:nvSpPr>
      <dsp:spPr>
        <a:xfrm>
          <a:off x="197072" y="962459"/>
          <a:ext cx="358313" cy="3583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9114FE-3AD8-4784-AA3F-15D5F0F634A5}">
      <dsp:nvSpPr>
        <dsp:cNvPr id="0" name=""/>
        <dsp:cNvSpPr/>
      </dsp:nvSpPr>
      <dsp:spPr>
        <a:xfrm>
          <a:off x="752457" y="815876"/>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Scheduling app does not work</a:t>
          </a:r>
        </a:p>
      </dsp:txBody>
      <dsp:txXfrm>
        <a:off x="752457" y="815876"/>
        <a:ext cx="4992227" cy="651478"/>
      </dsp:txXfrm>
    </dsp:sp>
    <dsp:sp modelId="{036A29E1-AAEA-4C39-A3CF-9DE8D7E1DA31}">
      <dsp:nvSpPr>
        <dsp:cNvPr id="0" name=""/>
        <dsp:cNvSpPr/>
      </dsp:nvSpPr>
      <dsp:spPr>
        <a:xfrm>
          <a:off x="0" y="1630224"/>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AF761-0079-4E73-AD2E-2C67D063BC4F}">
      <dsp:nvSpPr>
        <dsp:cNvPr id="0" name=""/>
        <dsp:cNvSpPr/>
      </dsp:nvSpPr>
      <dsp:spPr>
        <a:xfrm>
          <a:off x="197072" y="1776807"/>
          <a:ext cx="358313" cy="3583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B8BF7C-5D81-4725-8F88-A0E5421747F1}">
      <dsp:nvSpPr>
        <dsp:cNvPr id="0" name=""/>
        <dsp:cNvSpPr/>
      </dsp:nvSpPr>
      <dsp:spPr>
        <a:xfrm>
          <a:off x="752457" y="1630224"/>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It needs to be better</a:t>
          </a:r>
        </a:p>
      </dsp:txBody>
      <dsp:txXfrm>
        <a:off x="752457" y="1630224"/>
        <a:ext cx="4992227" cy="651478"/>
      </dsp:txXfrm>
    </dsp:sp>
    <dsp:sp modelId="{C34CD857-7D19-40C2-98C2-3B3744EE80DB}">
      <dsp:nvSpPr>
        <dsp:cNvPr id="0" name=""/>
        <dsp:cNvSpPr/>
      </dsp:nvSpPr>
      <dsp:spPr>
        <a:xfrm>
          <a:off x="0" y="2444572"/>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F7FFC0-C602-40D5-9993-65D6FC47EEE1}">
      <dsp:nvSpPr>
        <dsp:cNvPr id="0" name=""/>
        <dsp:cNvSpPr/>
      </dsp:nvSpPr>
      <dsp:spPr>
        <a:xfrm>
          <a:off x="197072" y="2591155"/>
          <a:ext cx="358313" cy="3583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18013-3FF5-47AE-BAA8-4A3B25391E5F}">
      <dsp:nvSpPr>
        <dsp:cNvPr id="0" name=""/>
        <dsp:cNvSpPr/>
      </dsp:nvSpPr>
      <dsp:spPr>
        <a:xfrm>
          <a:off x="752457" y="2444572"/>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More efficient</a:t>
          </a:r>
        </a:p>
      </dsp:txBody>
      <dsp:txXfrm>
        <a:off x="752457" y="2444572"/>
        <a:ext cx="4992227" cy="651478"/>
      </dsp:txXfrm>
    </dsp:sp>
    <dsp:sp modelId="{62126E50-6255-4C8F-A538-4E3928300C00}">
      <dsp:nvSpPr>
        <dsp:cNvPr id="0" name=""/>
        <dsp:cNvSpPr/>
      </dsp:nvSpPr>
      <dsp:spPr>
        <a:xfrm>
          <a:off x="0" y="3258920"/>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E1259-554A-4A51-99B4-97216E5A3488}">
      <dsp:nvSpPr>
        <dsp:cNvPr id="0" name=""/>
        <dsp:cNvSpPr/>
      </dsp:nvSpPr>
      <dsp:spPr>
        <a:xfrm>
          <a:off x="197072" y="3405503"/>
          <a:ext cx="358313" cy="3583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4BB495-C25D-44C2-ACD9-A610C4EE1573}">
      <dsp:nvSpPr>
        <dsp:cNvPr id="0" name=""/>
        <dsp:cNvSpPr/>
      </dsp:nvSpPr>
      <dsp:spPr>
        <a:xfrm>
          <a:off x="752457" y="3258920"/>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Just more</a:t>
          </a:r>
        </a:p>
      </dsp:txBody>
      <dsp:txXfrm>
        <a:off x="752457" y="3258920"/>
        <a:ext cx="4992227" cy="651478"/>
      </dsp:txXfrm>
    </dsp:sp>
    <dsp:sp modelId="{4D7019AF-6B43-4D3B-8BB8-EF9F99527F64}">
      <dsp:nvSpPr>
        <dsp:cNvPr id="0" name=""/>
        <dsp:cNvSpPr/>
      </dsp:nvSpPr>
      <dsp:spPr>
        <a:xfrm>
          <a:off x="0" y="4073268"/>
          <a:ext cx="5744684" cy="6514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568AF-9E74-4FD0-A3B1-30A25F49BD2D}">
      <dsp:nvSpPr>
        <dsp:cNvPr id="0" name=""/>
        <dsp:cNvSpPr/>
      </dsp:nvSpPr>
      <dsp:spPr>
        <a:xfrm>
          <a:off x="197072" y="4219851"/>
          <a:ext cx="358313" cy="3583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360049-20AF-4845-81E2-7051078247AC}">
      <dsp:nvSpPr>
        <dsp:cNvPr id="0" name=""/>
        <dsp:cNvSpPr/>
      </dsp:nvSpPr>
      <dsp:spPr>
        <a:xfrm>
          <a:off x="752457" y="4073268"/>
          <a:ext cx="4992227" cy="65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48" tIns="68948" rIns="68948" bIns="68948" numCol="1" spcCol="1270" anchor="ctr" anchorCtr="0">
          <a:noAutofit/>
        </a:bodyPr>
        <a:lstStyle/>
        <a:p>
          <a:pPr marL="0" lvl="0" indent="0" algn="l" defTabSz="844550">
            <a:lnSpc>
              <a:spcPct val="90000"/>
            </a:lnSpc>
            <a:spcBef>
              <a:spcPct val="0"/>
            </a:spcBef>
            <a:spcAft>
              <a:spcPct val="35000"/>
            </a:spcAft>
            <a:buNone/>
          </a:pPr>
          <a:r>
            <a:rPr lang="en-US" sz="1900" kern="1200"/>
            <a:t>GIVE IT ALL</a:t>
          </a:r>
        </a:p>
      </dsp:txBody>
      <dsp:txXfrm>
        <a:off x="752457" y="4073268"/>
        <a:ext cx="4992227" cy="651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2F070-C0DE-4B8C-90C7-74CA4DD8686F}">
      <dsp:nvSpPr>
        <dsp:cNvPr id="0" name=""/>
        <dsp:cNvSpPr/>
      </dsp:nvSpPr>
      <dsp:spPr>
        <a:xfrm>
          <a:off x="1281530" y="1429"/>
          <a:ext cx="1087277" cy="108727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2D4C2-CDB2-4538-A3CA-0810D893407C}">
      <dsp:nvSpPr>
        <dsp:cNvPr id="0" name=""/>
        <dsp:cNvSpPr/>
      </dsp:nvSpPr>
      <dsp:spPr>
        <a:xfrm>
          <a:off x="1513245" y="233143"/>
          <a:ext cx="623847" cy="623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4A4E4-A349-472F-AD8D-67519868906D}">
      <dsp:nvSpPr>
        <dsp:cNvPr id="0" name=""/>
        <dsp:cNvSpPr/>
      </dsp:nvSpPr>
      <dsp:spPr>
        <a:xfrm>
          <a:off x="933958" y="1427366"/>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We work in sprints</a:t>
          </a:r>
        </a:p>
      </dsp:txBody>
      <dsp:txXfrm>
        <a:off x="933958" y="1427366"/>
        <a:ext cx="1782421" cy="712968"/>
      </dsp:txXfrm>
    </dsp:sp>
    <dsp:sp modelId="{237EA53E-78E2-4F44-BD5D-F1F9FEF6C1B0}">
      <dsp:nvSpPr>
        <dsp:cNvPr id="0" name=""/>
        <dsp:cNvSpPr/>
      </dsp:nvSpPr>
      <dsp:spPr>
        <a:xfrm>
          <a:off x="3375876" y="1429"/>
          <a:ext cx="1087277" cy="108727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71540-B802-4F48-B988-B81510560308}">
      <dsp:nvSpPr>
        <dsp:cNvPr id="0" name=""/>
        <dsp:cNvSpPr/>
      </dsp:nvSpPr>
      <dsp:spPr>
        <a:xfrm>
          <a:off x="3607591" y="233143"/>
          <a:ext cx="623847" cy="623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6D403-5E15-404A-A68D-7F77953E605E}">
      <dsp:nvSpPr>
        <dsp:cNvPr id="0" name=""/>
        <dsp:cNvSpPr/>
      </dsp:nvSpPr>
      <dsp:spPr>
        <a:xfrm>
          <a:off x="3028304" y="1427366"/>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Every two weeks a demo</a:t>
          </a:r>
        </a:p>
      </dsp:txBody>
      <dsp:txXfrm>
        <a:off x="3028304" y="1427366"/>
        <a:ext cx="1782421" cy="712968"/>
      </dsp:txXfrm>
    </dsp:sp>
    <dsp:sp modelId="{1FF1C0D7-B5D2-4F1A-A7B3-18624CC6C4EF}">
      <dsp:nvSpPr>
        <dsp:cNvPr id="0" name=""/>
        <dsp:cNvSpPr/>
      </dsp:nvSpPr>
      <dsp:spPr>
        <a:xfrm>
          <a:off x="2328703" y="2585940"/>
          <a:ext cx="1087277" cy="108727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20AAE-17FC-4CE4-940D-4FF712410B16}">
      <dsp:nvSpPr>
        <dsp:cNvPr id="0" name=""/>
        <dsp:cNvSpPr/>
      </dsp:nvSpPr>
      <dsp:spPr>
        <a:xfrm>
          <a:off x="2560418" y="2817655"/>
          <a:ext cx="623847" cy="623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7A8EB-E582-4140-BC6C-F497B611AD36}">
      <dsp:nvSpPr>
        <dsp:cNvPr id="0" name=""/>
        <dsp:cNvSpPr/>
      </dsp:nvSpPr>
      <dsp:spPr>
        <a:xfrm>
          <a:off x="1981131" y="4011878"/>
          <a:ext cx="1782421" cy="71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Show the product</a:t>
          </a:r>
        </a:p>
      </dsp:txBody>
      <dsp:txXfrm>
        <a:off x="1981131" y="4011878"/>
        <a:ext cx="1782421" cy="712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056CA-86FC-4CC7-8BB5-66BE77706422}">
      <dsp:nvSpPr>
        <dsp:cNvPr id="0" name=""/>
        <dsp:cNvSpPr/>
      </dsp:nvSpPr>
      <dsp:spPr>
        <a:xfrm>
          <a:off x="3345" y="390702"/>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Focus on the </a:t>
          </a:r>
          <a:r>
            <a:rPr lang="nl-NL" sz="2100" b="1" kern="1200"/>
            <a:t>product</a:t>
          </a:r>
          <a:endParaRPr lang="en-US" sz="2100" kern="1200"/>
        </a:p>
      </dsp:txBody>
      <dsp:txXfrm>
        <a:off x="38358" y="425715"/>
        <a:ext cx="2320805" cy="1125389"/>
      </dsp:txXfrm>
    </dsp:sp>
    <dsp:sp modelId="{005D9252-6E69-419A-980A-F934EB864622}">
      <dsp:nvSpPr>
        <dsp:cNvPr id="0" name=""/>
        <dsp:cNvSpPr/>
      </dsp:nvSpPr>
      <dsp:spPr>
        <a:xfrm>
          <a:off x="3345" y="1765430"/>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Show only three things:</a:t>
          </a:r>
          <a:endParaRPr lang="en-US" sz="2100" kern="1200"/>
        </a:p>
      </dsp:txBody>
      <dsp:txXfrm>
        <a:off x="38358" y="1800443"/>
        <a:ext cx="2320805" cy="1125389"/>
      </dsp:txXfrm>
    </dsp:sp>
    <dsp:sp modelId="{534C00D1-1D92-41A9-A882-00AAB3FAD954}">
      <dsp:nvSpPr>
        <dsp:cNvPr id="0" name=""/>
        <dsp:cNvSpPr/>
      </dsp:nvSpPr>
      <dsp:spPr>
        <a:xfrm rot="18289469">
          <a:off x="2035018" y="1653010"/>
          <a:ext cx="1674648" cy="45527"/>
        </a:xfrm>
        <a:custGeom>
          <a:avLst/>
          <a:gdLst/>
          <a:ahLst/>
          <a:cxnLst/>
          <a:rect l="0" t="0" r="0" b="0"/>
          <a:pathLst>
            <a:path>
              <a:moveTo>
                <a:pt x="0" y="22763"/>
              </a:moveTo>
              <a:lnTo>
                <a:pt x="1674648"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476" y="1633907"/>
        <a:ext cx="83732" cy="83732"/>
      </dsp:txXfrm>
    </dsp:sp>
    <dsp:sp modelId="{9350AEF8-1FE8-4479-A709-2B03301AF62D}">
      <dsp:nvSpPr>
        <dsp:cNvPr id="0" name=""/>
        <dsp:cNvSpPr/>
      </dsp:nvSpPr>
      <dsp:spPr>
        <a:xfrm>
          <a:off x="3350508" y="390702"/>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The product itself</a:t>
          </a:r>
          <a:endParaRPr lang="en-US" sz="2100" kern="1200"/>
        </a:p>
      </dsp:txBody>
      <dsp:txXfrm>
        <a:off x="3385521" y="425715"/>
        <a:ext cx="2320805" cy="1125389"/>
      </dsp:txXfrm>
    </dsp:sp>
    <dsp:sp modelId="{B06F1878-5E40-460B-B1B5-1BD6A37743FA}">
      <dsp:nvSpPr>
        <dsp:cNvPr id="0" name=""/>
        <dsp:cNvSpPr/>
      </dsp:nvSpPr>
      <dsp:spPr>
        <a:xfrm>
          <a:off x="2394176" y="2340374"/>
          <a:ext cx="956332" cy="45527"/>
        </a:xfrm>
        <a:custGeom>
          <a:avLst/>
          <a:gdLst/>
          <a:ahLst/>
          <a:cxnLst/>
          <a:rect l="0" t="0" r="0" b="0"/>
          <a:pathLst>
            <a:path>
              <a:moveTo>
                <a:pt x="0" y="22763"/>
              </a:moveTo>
              <a:lnTo>
                <a:pt x="956332"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8434" y="2339229"/>
        <a:ext cx="47816" cy="47816"/>
      </dsp:txXfrm>
    </dsp:sp>
    <dsp:sp modelId="{E1ABEE76-EB44-4E30-B1B9-BC4B63614FEC}">
      <dsp:nvSpPr>
        <dsp:cNvPr id="0" name=""/>
        <dsp:cNvSpPr/>
      </dsp:nvSpPr>
      <dsp:spPr>
        <a:xfrm>
          <a:off x="3350508" y="1765430"/>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Choices you have made and would like to validate</a:t>
          </a:r>
          <a:endParaRPr lang="en-US" sz="2100" kern="1200"/>
        </a:p>
      </dsp:txBody>
      <dsp:txXfrm>
        <a:off x="3385521" y="1800443"/>
        <a:ext cx="2320805" cy="1125389"/>
      </dsp:txXfrm>
    </dsp:sp>
    <dsp:sp modelId="{C7CF7970-88B6-4337-9127-611104DAD4D9}">
      <dsp:nvSpPr>
        <dsp:cNvPr id="0" name=""/>
        <dsp:cNvSpPr/>
      </dsp:nvSpPr>
      <dsp:spPr>
        <a:xfrm rot="3310531">
          <a:off x="2035018" y="3027738"/>
          <a:ext cx="1674648" cy="45527"/>
        </a:xfrm>
        <a:custGeom>
          <a:avLst/>
          <a:gdLst/>
          <a:ahLst/>
          <a:cxnLst/>
          <a:rect l="0" t="0" r="0" b="0"/>
          <a:pathLst>
            <a:path>
              <a:moveTo>
                <a:pt x="0" y="22763"/>
              </a:moveTo>
              <a:lnTo>
                <a:pt x="1674648" y="227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0476" y="3008635"/>
        <a:ext cx="83732" cy="83732"/>
      </dsp:txXfrm>
    </dsp:sp>
    <dsp:sp modelId="{80A980E9-2E09-4AF1-92EA-153E713E42BC}">
      <dsp:nvSpPr>
        <dsp:cNvPr id="0" name=""/>
        <dsp:cNvSpPr/>
      </dsp:nvSpPr>
      <dsp:spPr>
        <a:xfrm>
          <a:off x="3350508" y="3140158"/>
          <a:ext cx="2390831" cy="11954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Choices that you cannot make and would like to discuss</a:t>
          </a:r>
          <a:endParaRPr lang="en-US" sz="2100" kern="1200"/>
        </a:p>
      </dsp:txBody>
      <dsp:txXfrm>
        <a:off x="3385521" y="3175171"/>
        <a:ext cx="2320805" cy="1125389"/>
      </dsp:txXfrm>
    </dsp:sp>
    <dsp:sp modelId="{E2180C37-6E41-44A3-A0AC-8E5471F80481}">
      <dsp:nvSpPr>
        <dsp:cNvPr id="0" name=""/>
        <dsp:cNvSpPr/>
      </dsp:nvSpPr>
      <dsp:spPr>
        <a:xfrm>
          <a:off x="3345" y="3140158"/>
          <a:ext cx="2390831" cy="11954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nl-NL" sz="2100" kern="1200"/>
            <a:t>How can you show those choices best?</a:t>
          </a:r>
          <a:endParaRPr lang="en-US" sz="2100" kern="1200"/>
        </a:p>
      </dsp:txBody>
      <dsp:txXfrm>
        <a:off x="38358" y="3175171"/>
        <a:ext cx="2320805" cy="11253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B3A07F-84C1-48EE-B952-B4AE56079C11}" type="datetimeFigureOut">
              <a:rPr lang="nl-NL" smtClean="0"/>
              <a:t>1-4-2022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4C20E-D98E-46F5-9170-D2195DC36BBB}" type="slidenum">
              <a:rPr lang="nl-NL" smtClean="0"/>
              <a:t>‹#›</a:t>
            </a:fld>
            <a:endParaRPr lang="nl-NL"/>
          </a:p>
        </p:txBody>
      </p:sp>
    </p:spTree>
    <p:extLst>
      <p:ext uri="{BB962C8B-B14F-4D97-AF65-F5344CB8AC3E}">
        <p14:creationId xmlns:p14="http://schemas.microsoft.com/office/powerpoint/2010/main" val="68410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through the app as quickly as possible without explaining anything well. Just saying WHAT you’re doing instead of WHY and WHEN you’re doing it. Oh and the obligatory “Now it is ugly but it will </a:t>
            </a:r>
            <a:r>
              <a:rPr lang="en-US"/>
              <a:t>be pretty”</a:t>
            </a:r>
            <a:endParaRPr lang="nl-NL" dirty="0"/>
          </a:p>
        </p:txBody>
      </p:sp>
      <p:sp>
        <p:nvSpPr>
          <p:cNvPr id="4" name="Slide Number Placeholder 3"/>
          <p:cNvSpPr>
            <a:spLocks noGrp="1"/>
          </p:cNvSpPr>
          <p:nvPr>
            <p:ph type="sldNum" sz="quarter" idx="5"/>
          </p:nvPr>
        </p:nvSpPr>
        <p:spPr/>
        <p:txBody>
          <a:bodyPr/>
          <a:lstStyle/>
          <a:p>
            <a:fld id="{B9E4C20E-D98E-46F5-9170-D2195DC36BBB}" type="slidenum">
              <a:rPr lang="nl-NL" smtClean="0"/>
              <a:t>17</a:t>
            </a:fld>
            <a:endParaRPr lang="nl-NL"/>
          </a:p>
        </p:txBody>
      </p:sp>
    </p:spTree>
    <p:extLst>
      <p:ext uri="{BB962C8B-B14F-4D97-AF65-F5344CB8AC3E}">
        <p14:creationId xmlns:p14="http://schemas.microsoft.com/office/powerpoint/2010/main" val="117339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Hier</a:t>
            </a:r>
            <a:r>
              <a:rPr lang="en-US" dirty="0"/>
              <a:t> het project </a:t>
            </a:r>
            <a:r>
              <a:rPr lang="en-US" dirty="0" err="1"/>
              <a:t>uit</a:t>
            </a:r>
            <a:r>
              <a:rPr lang="en-US" dirty="0"/>
              <a:t> </a:t>
            </a:r>
            <a:r>
              <a:rPr lang="en-US" dirty="0" err="1"/>
              <a:t>gaan</a:t>
            </a:r>
            <a:r>
              <a:rPr lang="en-US" dirty="0"/>
              <a:t> </a:t>
            </a:r>
            <a:r>
              <a:rPr lang="en-US" dirty="0" err="1"/>
              <a:t>leggen</a:t>
            </a:r>
            <a:r>
              <a:rPr lang="en-US" dirty="0"/>
              <a:t>, maar dan </a:t>
            </a:r>
            <a:r>
              <a:rPr lang="en-US" dirty="0" err="1"/>
              <a:t>eigenlijk</a:t>
            </a:r>
            <a:r>
              <a:rPr lang="en-US" dirty="0"/>
              <a:t> </a:t>
            </a:r>
            <a:r>
              <a:rPr lang="en-US" dirty="0" err="1"/>
              <a:t>ook</a:t>
            </a:r>
            <a:r>
              <a:rPr lang="en-US" dirty="0"/>
              <a:t> net </a:t>
            </a:r>
            <a:r>
              <a:rPr lang="en-US" dirty="0" err="1"/>
              <a:t>niet</a:t>
            </a:r>
            <a:r>
              <a:rPr lang="en-US" dirty="0"/>
              <a:t> </a:t>
            </a:r>
            <a:r>
              <a:rPr lang="en-US" dirty="0" err="1"/>
              <a:t>zegmaar</a:t>
            </a:r>
            <a:endParaRPr lang="nl-NL" dirty="0"/>
          </a:p>
        </p:txBody>
      </p:sp>
      <p:sp>
        <p:nvSpPr>
          <p:cNvPr id="4" name="Slide Number Placeholder 3"/>
          <p:cNvSpPr>
            <a:spLocks noGrp="1"/>
          </p:cNvSpPr>
          <p:nvPr>
            <p:ph type="sldNum" sz="quarter" idx="5"/>
          </p:nvPr>
        </p:nvSpPr>
        <p:spPr/>
        <p:txBody>
          <a:bodyPr/>
          <a:lstStyle/>
          <a:p>
            <a:fld id="{B9E4C20E-D98E-46F5-9170-D2195DC36BBB}" type="slidenum">
              <a:rPr lang="nl-NL" smtClean="0"/>
              <a:t>21</a:t>
            </a:fld>
            <a:endParaRPr lang="nl-NL"/>
          </a:p>
        </p:txBody>
      </p:sp>
    </p:spTree>
    <p:extLst>
      <p:ext uri="{BB962C8B-B14F-4D97-AF65-F5344CB8AC3E}">
        <p14:creationId xmlns:p14="http://schemas.microsoft.com/office/powerpoint/2010/main" val="99348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Zoveel</a:t>
            </a:r>
            <a:r>
              <a:rPr lang="en-US" dirty="0"/>
              <a:t> </a:t>
            </a:r>
            <a:r>
              <a:rPr lang="en-US" dirty="0" err="1"/>
              <a:t>mogelijk</a:t>
            </a:r>
            <a:r>
              <a:rPr lang="en-US" dirty="0"/>
              <a:t> jargon de </a:t>
            </a:r>
            <a:r>
              <a:rPr lang="en-US" dirty="0" err="1"/>
              <a:t>klas</a:t>
            </a:r>
            <a:r>
              <a:rPr lang="en-US" dirty="0"/>
              <a:t> </a:t>
            </a:r>
            <a:r>
              <a:rPr lang="en-US" dirty="0" err="1"/>
              <a:t>inschieten</a:t>
            </a:r>
            <a:r>
              <a:rPr lang="en-US" dirty="0"/>
              <a:t>. User stories, estimation, sprint planning, demo, daily standup, burndown chart, </a:t>
            </a:r>
            <a:r>
              <a:rPr lang="en-US" dirty="0" err="1"/>
              <a:t>alles</a:t>
            </a:r>
            <a:r>
              <a:rPr lang="en-US" dirty="0"/>
              <a:t>. </a:t>
            </a:r>
            <a:endParaRPr lang="nl-NL" dirty="0"/>
          </a:p>
        </p:txBody>
      </p:sp>
      <p:sp>
        <p:nvSpPr>
          <p:cNvPr id="4" name="Slide Number Placeholder 3"/>
          <p:cNvSpPr>
            <a:spLocks noGrp="1"/>
          </p:cNvSpPr>
          <p:nvPr>
            <p:ph type="sldNum" sz="quarter" idx="5"/>
          </p:nvPr>
        </p:nvSpPr>
        <p:spPr/>
        <p:txBody>
          <a:bodyPr/>
          <a:lstStyle/>
          <a:p>
            <a:fld id="{B9E4C20E-D98E-46F5-9170-D2195DC36BBB}" type="slidenum">
              <a:rPr lang="nl-NL" smtClean="0"/>
              <a:t>22</a:t>
            </a:fld>
            <a:endParaRPr lang="nl-NL"/>
          </a:p>
        </p:txBody>
      </p:sp>
    </p:spTree>
    <p:extLst>
      <p:ext uri="{BB962C8B-B14F-4D97-AF65-F5344CB8AC3E}">
        <p14:creationId xmlns:p14="http://schemas.microsoft.com/office/powerpoint/2010/main" val="338222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planning laten </a:t>
            </a:r>
            <a:r>
              <a:rPr lang="en-US" dirty="0" err="1"/>
              <a:t>zien</a:t>
            </a:r>
            <a:r>
              <a:rPr lang="en-US" dirty="0"/>
              <a:t> die half </a:t>
            </a:r>
            <a:r>
              <a:rPr lang="en-US" dirty="0" err="1"/>
              <a:t>af</a:t>
            </a:r>
            <a:r>
              <a:rPr lang="en-US" dirty="0"/>
              <a:t> is </a:t>
            </a:r>
            <a:r>
              <a:rPr lang="en-US" dirty="0" err="1"/>
              <a:t>en</a:t>
            </a:r>
            <a:r>
              <a:rPr lang="en-US" dirty="0"/>
              <a:t> dan </a:t>
            </a:r>
            <a:r>
              <a:rPr lang="en-US" dirty="0" err="1"/>
              <a:t>zeggen</a:t>
            </a:r>
            <a:r>
              <a:rPr lang="en-US" dirty="0"/>
              <a:t> “</a:t>
            </a:r>
            <a:r>
              <a:rPr lang="en-US" dirty="0" err="1"/>
              <a:t>dat</a:t>
            </a:r>
            <a:r>
              <a:rPr lang="en-US" dirty="0"/>
              <a:t> is </a:t>
            </a:r>
            <a:r>
              <a:rPr lang="en-US" dirty="0" err="1"/>
              <a:t>gelukt</a:t>
            </a:r>
            <a:r>
              <a:rPr lang="en-US" dirty="0"/>
              <a:t>”</a:t>
            </a:r>
            <a:endParaRPr lang="nl-NL" dirty="0"/>
          </a:p>
        </p:txBody>
      </p:sp>
      <p:sp>
        <p:nvSpPr>
          <p:cNvPr id="4" name="Slide Number Placeholder 3"/>
          <p:cNvSpPr>
            <a:spLocks noGrp="1"/>
          </p:cNvSpPr>
          <p:nvPr>
            <p:ph type="sldNum" sz="quarter" idx="5"/>
          </p:nvPr>
        </p:nvSpPr>
        <p:spPr/>
        <p:txBody>
          <a:bodyPr/>
          <a:lstStyle/>
          <a:p>
            <a:fld id="{B9E4C20E-D98E-46F5-9170-D2195DC36BBB}" type="slidenum">
              <a:rPr lang="nl-NL" smtClean="0"/>
              <a:t>23</a:t>
            </a:fld>
            <a:endParaRPr lang="nl-NL"/>
          </a:p>
        </p:txBody>
      </p:sp>
    </p:spTree>
    <p:extLst>
      <p:ext uri="{BB962C8B-B14F-4D97-AF65-F5344CB8AC3E}">
        <p14:creationId xmlns:p14="http://schemas.microsoft.com/office/powerpoint/2010/main" val="85877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a:t>
            </a:r>
            <a:r>
              <a:rPr lang="en-US" dirty="0" err="1"/>
              <a:t>iemand</a:t>
            </a:r>
            <a:r>
              <a:rPr lang="en-US" dirty="0"/>
              <a:t> </a:t>
            </a:r>
            <a:r>
              <a:rPr lang="en-US" dirty="0" err="1"/>
              <a:t>uit</a:t>
            </a:r>
            <a:r>
              <a:rPr lang="en-US" dirty="0"/>
              <a:t> de </a:t>
            </a:r>
            <a:r>
              <a:rPr lang="en-US" dirty="0" err="1"/>
              <a:t>klas</a:t>
            </a:r>
            <a:r>
              <a:rPr lang="en-US" dirty="0"/>
              <a:t> </a:t>
            </a:r>
            <a:r>
              <a:rPr lang="en-US" dirty="0" err="1"/>
              <a:t>aanwijzen</a:t>
            </a:r>
            <a:r>
              <a:rPr lang="en-US" dirty="0"/>
              <a:t> “ja </a:t>
            </a:r>
            <a:r>
              <a:rPr lang="en-US" dirty="0" err="1"/>
              <a:t>jij</a:t>
            </a:r>
            <a:r>
              <a:rPr lang="en-US" dirty="0"/>
              <a:t> deed de demo </a:t>
            </a:r>
            <a:r>
              <a:rPr lang="en-US" dirty="0" err="1"/>
              <a:t>toch</a:t>
            </a:r>
            <a:r>
              <a:rPr lang="en-US" dirty="0"/>
              <a:t>? </a:t>
            </a:r>
            <a:r>
              <a:rPr lang="en-US" dirty="0" err="1"/>
              <a:t>Ik</a:t>
            </a:r>
            <a:r>
              <a:rPr lang="en-US" dirty="0"/>
              <a:t> </a:t>
            </a:r>
            <a:r>
              <a:rPr lang="en-US" dirty="0" err="1"/>
              <a:t>heb</a:t>
            </a:r>
            <a:r>
              <a:rPr lang="en-US" dirty="0"/>
              <a:t> hem </a:t>
            </a:r>
            <a:r>
              <a:rPr lang="en-US" dirty="0" err="1"/>
              <a:t>niet</a:t>
            </a:r>
            <a:r>
              <a:rPr lang="en-US" dirty="0"/>
              <a:t> </a:t>
            </a:r>
            <a:r>
              <a:rPr lang="en-US" dirty="0" err="1"/>
              <a:t>kunnen</a:t>
            </a:r>
            <a:r>
              <a:rPr lang="en-US" dirty="0"/>
              <a:t> </a:t>
            </a:r>
            <a:r>
              <a:rPr lang="en-US" dirty="0" err="1"/>
              <a:t>pullen</a:t>
            </a:r>
            <a:r>
              <a:rPr lang="en-US" dirty="0"/>
              <a:t> want </a:t>
            </a:r>
            <a:r>
              <a:rPr lang="en-US" dirty="0" err="1"/>
              <a:t>ik</a:t>
            </a:r>
            <a:r>
              <a:rPr lang="en-US" dirty="0"/>
              <a:t> </a:t>
            </a:r>
            <a:r>
              <a:rPr lang="en-US" dirty="0" err="1"/>
              <a:t>moest</a:t>
            </a:r>
            <a:r>
              <a:rPr lang="en-US" dirty="0"/>
              <a:t> </a:t>
            </a:r>
            <a:r>
              <a:rPr lang="en-US" dirty="0" err="1"/>
              <a:t>gister</a:t>
            </a:r>
            <a:r>
              <a:rPr lang="en-US" dirty="0"/>
              <a:t> </a:t>
            </a:r>
            <a:r>
              <a:rPr lang="en-US" dirty="0" err="1"/>
              <a:t>naar</a:t>
            </a:r>
            <a:r>
              <a:rPr lang="en-US" dirty="0"/>
              <a:t> de </a:t>
            </a:r>
            <a:r>
              <a:rPr lang="en-US" dirty="0" err="1"/>
              <a:t>tandarts</a:t>
            </a:r>
            <a:r>
              <a:rPr lang="en-US" dirty="0"/>
              <a:t>”</a:t>
            </a:r>
            <a:endParaRPr lang="nl-NL" dirty="0"/>
          </a:p>
        </p:txBody>
      </p:sp>
      <p:sp>
        <p:nvSpPr>
          <p:cNvPr id="4" name="Slide Number Placeholder 3"/>
          <p:cNvSpPr>
            <a:spLocks noGrp="1"/>
          </p:cNvSpPr>
          <p:nvPr>
            <p:ph type="sldNum" sz="quarter" idx="5"/>
          </p:nvPr>
        </p:nvSpPr>
        <p:spPr/>
        <p:txBody>
          <a:bodyPr/>
          <a:lstStyle/>
          <a:p>
            <a:fld id="{B9E4C20E-D98E-46F5-9170-D2195DC36BBB}" type="slidenum">
              <a:rPr lang="nl-NL" smtClean="0"/>
              <a:t>24</a:t>
            </a:fld>
            <a:endParaRPr lang="nl-NL"/>
          </a:p>
        </p:txBody>
      </p:sp>
    </p:spTree>
    <p:extLst>
      <p:ext uri="{BB962C8B-B14F-4D97-AF65-F5344CB8AC3E}">
        <p14:creationId xmlns:p14="http://schemas.microsoft.com/office/powerpoint/2010/main" val="189394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8999-D9EA-4D1A-9578-A2001DE3B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AC2B3E38-256A-4A81-A148-282D8A1F0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D2D43606-EEBE-4B68-BF50-94BB04B52BD5}"/>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945ABA91-C6BC-4DFF-B204-A1EFFECE285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90E03FD-2898-4890-A336-0279491E482D}"/>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330200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22C0-05FB-4218-BBA3-6CC2D160E3F5}"/>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B42A354B-6527-4BCD-9F9C-2DBCBD5DF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E5B90063-404D-40F6-BA40-9592031BE4BB}"/>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06A7AACE-B71A-4149-A6D2-D0F3476B515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2D522BA-06FB-4FC5-9E4F-3428DECE930B}"/>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16739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E3954-2BB4-4EAB-8588-98DEBC416F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E6EA4B1-908A-428C-BF7C-0A21DF132E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8312592-44A9-4DF5-B4EE-1381D068923A}"/>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FF5F33D4-0EA8-4568-8A7C-7A031BE9DEC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D51C76C-76B5-4A69-B784-98FFD193D641}"/>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94289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3B2B-825D-42F3-8728-0E78D07D843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30D6CBE-AEE7-48AE-91A8-ABDFF6A774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DF84C53-4F34-440C-A956-96475441C007}"/>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52C53813-1F93-4657-9A4A-DCA7456B8C2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FCF37C0-6228-43D4-9EB7-254AEC7853D6}"/>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427160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8BB2-01E2-4DDD-882F-90EE56512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3415E43F-362A-4ACC-AE36-64169095B3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7835FE-5C68-4222-A2DF-D43C673DDFF6}"/>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C638F28D-2EDE-4794-964C-34B7A3474ED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2BE6A82-6E0A-467D-B1C3-55CAD2119B35}"/>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6878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313-96C2-4AB9-A315-9EC2B3615931}"/>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917E656-E4B4-4327-A7E0-5E36B0EEFF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C2A5318-33A0-4772-A22C-C7C13EAA3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5E4D2C73-2687-4E81-95F7-F5F8C31AF51C}"/>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6" name="Footer Placeholder 5">
            <a:extLst>
              <a:ext uri="{FF2B5EF4-FFF2-40B4-BE49-F238E27FC236}">
                <a16:creationId xmlns:a16="http://schemas.microsoft.com/office/drawing/2014/main" id="{D439C012-5A52-4366-8567-E0075906AEE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F0A816-FC81-4502-88F0-EE68DBB6564D}"/>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126809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83A6-353A-40C8-A3DC-0BCD8A70A208}"/>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4211352A-C458-4D8B-AC86-85410442CD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F0FEF2-0621-4F49-B4BE-43C75435AB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A3F2E61-76ED-42E0-83B4-461CFC82DE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E63002-E7C3-4E05-BDA4-7EFA094DF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39382BB6-298C-4193-A972-79F3A21893A9}"/>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8" name="Footer Placeholder 7">
            <a:extLst>
              <a:ext uri="{FF2B5EF4-FFF2-40B4-BE49-F238E27FC236}">
                <a16:creationId xmlns:a16="http://schemas.microsoft.com/office/drawing/2014/main" id="{C94CCDE5-BEDF-49CD-830D-6C6C554FE12A}"/>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CE51BD9A-BD20-48BE-8543-E0F821D14C1E}"/>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237843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72D8-1817-468A-BE41-38F28C8E6B9C}"/>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F161E7C5-5436-494F-8368-267F168A159D}"/>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4" name="Footer Placeholder 3">
            <a:extLst>
              <a:ext uri="{FF2B5EF4-FFF2-40B4-BE49-F238E27FC236}">
                <a16:creationId xmlns:a16="http://schemas.microsoft.com/office/drawing/2014/main" id="{52883FD1-213B-49A6-B262-942AC9E0033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DFDC185-1622-4517-9278-C64F4EE166ED}"/>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186627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AE3DC1-3E0A-454E-B169-54AC9AD2D5D3}"/>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3" name="Footer Placeholder 2">
            <a:extLst>
              <a:ext uri="{FF2B5EF4-FFF2-40B4-BE49-F238E27FC236}">
                <a16:creationId xmlns:a16="http://schemas.microsoft.com/office/drawing/2014/main" id="{24CAACF8-6EEB-4E67-B51D-789C112AB7FA}"/>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47F32086-E696-46FE-8532-904543D48CF0}"/>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179486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C761-1FCA-48B6-9A83-F5BF13C75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A059EFA9-9748-4B68-AC4E-D05B8B27C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0EF6BA9C-554A-4E30-BB1A-AC97FE618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849EA-9F97-4021-B092-DBF62C718706}"/>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6" name="Footer Placeholder 5">
            <a:extLst>
              <a:ext uri="{FF2B5EF4-FFF2-40B4-BE49-F238E27FC236}">
                <a16:creationId xmlns:a16="http://schemas.microsoft.com/office/drawing/2014/main" id="{194F4A56-2532-4F0E-A574-66A4DC004473}"/>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FE548E2-E12F-4F40-B6AF-0D6A7ECA2DD4}"/>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1786505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F7C8-74B3-4E5E-AA59-EF5995C3E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D65953BE-1960-4FF7-A2EC-06759C8685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AC4EF9E3-2DAF-4D79-9E69-F036FCA06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B24DF-DAFB-4BEB-92B4-E57ED351D7CE}"/>
              </a:ext>
            </a:extLst>
          </p:cNvPr>
          <p:cNvSpPr>
            <a:spLocks noGrp="1"/>
          </p:cNvSpPr>
          <p:nvPr>
            <p:ph type="dt" sz="half" idx="10"/>
          </p:nvPr>
        </p:nvSpPr>
        <p:spPr/>
        <p:txBody>
          <a:bodyPr/>
          <a:lstStyle/>
          <a:p>
            <a:fld id="{C6D16FA4-8A6B-442D-8787-53B89A6975D5}" type="datetimeFigureOut">
              <a:rPr lang="nl-NL" smtClean="0"/>
              <a:t>1-4-2022</a:t>
            </a:fld>
            <a:endParaRPr lang="nl-NL"/>
          </a:p>
        </p:txBody>
      </p:sp>
      <p:sp>
        <p:nvSpPr>
          <p:cNvPr id="6" name="Footer Placeholder 5">
            <a:extLst>
              <a:ext uri="{FF2B5EF4-FFF2-40B4-BE49-F238E27FC236}">
                <a16:creationId xmlns:a16="http://schemas.microsoft.com/office/drawing/2014/main" id="{CA9A02C0-B481-4E7A-9C32-2DE97C00530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9F76DC2B-A1E8-4676-886A-6CF7C210CE74}"/>
              </a:ext>
            </a:extLst>
          </p:cNvPr>
          <p:cNvSpPr>
            <a:spLocks noGrp="1"/>
          </p:cNvSpPr>
          <p:nvPr>
            <p:ph type="sldNum" sz="quarter" idx="12"/>
          </p:nvPr>
        </p:nvSpPr>
        <p:spPr/>
        <p:txBody>
          <a:bodyPr/>
          <a:lstStyle/>
          <a:p>
            <a:fld id="{435C06BC-B396-4983-AE22-DA7409F935D9}" type="slidenum">
              <a:rPr lang="nl-NL" smtClean="0"/>
              <a:t>‹#›</a:t>
            </a:fld>
            <a:endParaRPr lang="nl-NL"/>
          </a:p>
        </p:txBody>
      </p:sp>
    </p:spTree>
    <p:extLst>
      <p:ext uri="{BB962C8B-B14F-4D97-AF65-F5344CB8AC3E}">
        <p14:creationId xmlns:p14="http://schemas.microsoft.com/office/powerpoint/2010/main" val="71153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09146-3E1D-48F6-8816-41A808478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E3C2795B-75C5-4FFC-9163-F60118BB2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E6A11B7-6533-40C2-9F50-60159BF55B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16FA4-8A6B-442D-8787-53B89A6975D5}" type="datetimeFigureOut">
              <a:rPr lang="nl-NL" smtClean="0"/>
              <a:t>1-4-2022</a:t>
            </a:fld>
            <a:endParaRPr lang="nl-NL"/>
          </a:p>
        </p:txBody>
      </p:sp>
      <p:sp>
        <p:nvSpPr>
          <p:cNvPr id="5" name="Footer Placeholder 4">
            <a:extLst>
              <a:ext uri="{FF2B5EF4-FFF2-40B4-BE49-F238E27FC236}">
                <a16:creationId xmlns:a16="http://schemas.microsoft.com/office/drawing/2014/main" id="{8F27361F-55EA-4918-BD32-2B0AE25CF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D463ADFE-F5D3-4C02-88FD-984517F14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C06BC-B396-4983-AE22-DA7409F935D9}" type="slidenum">
              <a:rPr lang="nl-NL" smtClean="0"/>
              <a:t>‹#›</a:t>
            </a:fld>
            <a:endParaRPr lang="nl-NL"/>
          </a:p>
        </p:txBody>
      </p:sp>
    </p:spTree>
    <p:extLst>
      <p:ext uri="{BB962C8B-B14F-4D97-AF65-F5344CB8AC3E}">
        <p14:creationId xmlns:p14="http://schemas.microsoft.com/office/powerpoint/2010/main" val="2335833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jpe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joelonsoftware.com/2000/08/09/the-joel-test-12-steps-to-better-cod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joelonsoftware.com/2000/08/09/the-joel-test-12-steps-to-better-code/" TargetMode="External"/><Relationship Id="rId1" Type="http://schemas.openxmlformats.org/officeDocument/2006/relationships/slideLayout" Target="../slideLayouts/slideLayout2.xml"/><Relationship Id="rId4" Type="http://schemas.openxmlformats.org/officeDocument/2006/relationships/hyperlink" Target="https://www.nngroup.com/articles/why-you-only-need-to-test-with-5-user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as9IYFrTiKc"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E4A7-40DF-4F16-90E8-787F1ABFAD0F}"/>
              </a:ext>
            </a:extLst>
          </p:cNvPr>
          <p:cNvSpPr>
            <a:spLocks noGrp="1"/>
          </p:cNvSpPr>
          <p:nvPr>
            <p:ph type="ctrTitle"/>
          </p:nvPr>
        </p:nvSpPr>
        <p:spPr/>
        <p:txBody>
          <a:bodyPr/>
          <a:lstStyle/>
          <a:p>
            <a:r>
              <a:rPr lang="en-US" dirty="0"/>
              <a:t>How to give a </a:t>
            </a:r>
            <a:r>
              <a:rPr lang="en-US" b="1" dirty="0"/>
              <a:t>good</a:t>
            </a:r>
            <a:r>
              <a:rPr lang="en-US" dirty="0"/>
              <a:t> demo</a:t>
            </a:r>
            <a:endParaRPr lang="nl-NL" dirty="0"/>
          </a:p>
        </p:txBody>
      </p:sp>
      <p:sp>
        <p:nvSpPr>
          <p:cNvPr id="3" name="Subtitle 2">
            <a:extLst>
              <a:ext uri="{FF2B5EF4-FFF2-40B4-BE49-F238E27FC236}">
                <a16:creationId xmlns:a16="http://schemas.microsoft.com/office/drawing/2014/main" id="{A04BBE6F-3D87-4EC7-862C-A769F6C42382}"/>
              </a:ext>
            </a:extLst>
          </p:cNvPr>
          <p:cNvSpPr>
            <a:spLocks noGrp="1"/>
          </p:cNvSpPr>
          <p:nvPr>
            <p:ph type="subTitle" idx="1"/>
          </p:nvPr>
        </p:nvSpPr>
        <p:spPr/>
        <p:txBody>
          <a:bodyPr/>
          <a:lstStyle/>
          <a:p>
            <a:r>
              <a:rPr lang="en-US" strike="sngStrike" dirty="0"/>
              <a:t>Framework Project 1</a:t>
            </a:r>
          </a:p>
          <a:p>
            <a:r>
              <a:rPr lang="nl-NL" dirty="0"/>
              <a:t>Ultimate </a:t>
            </a:r>
            <a:r>
              <a:rPr lang="nl-NL" dirty="0" err="1"/>
              <a:t>career</a:t>
            </a:r>
            <a:r>
              <a:rPr lang="nl-NL" dirty="0"/>
              <a:t> </a:t>
            </a:r>
            <a:r>
              <a:rPr lang="nl-NL" dirty="0" err="1"/>
              <a:t>hacks</a:t>
            </a:r>
            <a:r>
              <a:rPr lang="nl-NL" dirty="0"/>
              <a:t> 1</a:t>
            </a:r>
          </a:p>
        </p:txBody>
      </p:sp>
    </p:spTree>
    <p:extLst>
      <p:ext uri="{BB962C8B-B14F-4D97-AF65-F5344CB8AC3E}">
        <p14:creationId xmlns:p14="http://schemas.microsoft.com/office/powerpoint/2010/main" val="248119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7CA-799A-492A-9F5C-DD652E25C283}"/>
              </a:ext>
            </a:extLst>
          </p:cNvPr>
          <p:cNvSpPr>
            <a:spLocks noGrp="1"/>
          </p:cNvSpPr>
          <p:nvPr>
            <p:ph type="title"/>
          </p:nvPr>
        </p:nvSpPr>
        <p:spPr/>
        <p:txBody>
          <a:bodyPr/>
          <a:lstStyle/>
          <a:p>
            <a:r>
              <a:rPr lang="nl-NL" dirty="0" err="1"/>
              <a:t>Pubquiz</a:t>
            </a:r>
            <a:endParaRPr lang="nl-NL" dirty="0"/>
          </a:p>
        </p:txBody>
      </p:sp>
      <p:sp>
        <p:nvSpPr>
          <p:cNvPr id="3" name="Content Placeholder 2">
            <a:extLst>
              <a:ext uri="{FF2B5EF4-FFF2-40B4-BE49-F238E27FC236}">
                <a16:creationId xmlns:a16="http://schemas.microsoft.com/office/drawing/2014/main" id="{BBBF6DC2-3937-4594-9CA5-0C44FF008F45}"/>
              </a:ext>
            </a:extLst>
          </p:cNvPr>
          <p:cNvSpPr>
            <a:spLocks noGrp="1"/>
          </p:cNvSpPr>
          <p:nvPr>
            <p:ph idx="1"/>
          </p:nvPr>
        </p:nvSpPr>
        <p:spPr/>
        <p:txBody>
          <a:bodyPr/>
          <a:lstStyle/>
          <a:p>
            <a:pPr marL="0" indent="0">
              <a:buNone/>
            </a:pPr>
            <a:r>
              <a:rPr lang="nl-NL" dirty="0" err="1"/>
              <a:t>When</a:t>
            </a:r>
            <a:r>
              <a:rPr lang="nl-NL" dirty="0"/>
              <a:t> do </a:t>
            </a:r>
            <a:r>
              <a:rPr lang="nl-NL" dirty="0" err="1"/>
              <a:t>you</a:t>
            </a:r>
            <a:r>
              <a:rPr lang="nl-NL" dirty="0"/>
              <a:t> talk </a:t>
            </a:r>
            <a:r>
              <a:rPr lang="nl-NL" dirty="0" err="1"/>
              <a:t>about</a:t>
            </a:r>
            <a:r>
              <a:rPr lang="nl-NL" dirty="0"/>
              <a:t> </a:t>
            </a:r>
            <a:r>
              <a:rPr lang="nl-NL" dirty="0" err="1"/>
              <a:t>the</a:t>
            </a:r>
            <a:r>
              <a:rPr lang="nl-NL" dirty="0"/>
              <a:t> software </a:t>
            </a:r>
            <a:r>
              <a:rPr lang="nl-NL" dirty="0" err="1"/>
              <a:t>process</a:t>
            </a:r>
            <a:r>
              <a:rPr lang="nl-NL" dirty="0"/>
              <a:t> </a:t>
            </a:r>
            <a:r>
              <a:rPr lang="nl-NL" b="1" u="sng" dirty="0" err="1"/>
              <a:t>with</a:t>
            </a:r>
            <a:r>
              <a:rPr lang="nl-NL" dirty="0"/>
              <a:t> </a:t>
            </a:r>
            <a:r>
              <a:rPr lang="nl-NL" dirty="0" err="1"/>
              <a:t>the</a:t>
            </a:r>
            <a:r>
              <a:rPr lang="nl-NL" dirty="0"/>
              <a:t> client?</a:t>
            </a:r>
          </a:p>
          <a:p>
            <a:endParaRPr lang="nl-NL" dirty="0"/>
          </a:p>
          <a:p>
            <a:pPr marL="514350" indent="-514350">
              <a:buFont typeface="Arial" panose="020B0604020202020204" pitchFamily="34" charset="0"/>
              <a:buAutoNum type="alphaUcPeriod"/>
            </a:pPr>
            <a:r>
              <a:rPr lang="nl-NL" dirty="0" err="1"/>
              <a:t>You</a:t>
            </a:r>
            <a:r>
              <a:rPr lang="nl-NL" dirty="0"/>
              <a:t> </a:t>
            </a:r>
            <a:r>
              <a:rPr lang="nl-NL" dirty="0" err="1"/>
              <a:t>don’t</a:t>
            </a:r>
            <a:endParaRPr lang="nl-NL" dirty="0"/>
          </a:p>
          <a:p>
            <a:pPr marL="514350" indent="-514350">
              <a:buFont typeface="Arial" panose="020B0604020202020204" pitchFamily="34" charset="0"/>
              <a:buAutoNum type="alphaUcPeriod"/>
            </a:pPr>
            <a:r>
              <a:rPr lang="nl-NL" dirty="0" err="1">
                <a:solidFill>
                  <a:srgbClr val="00B050"/>
                </a:solidFill>
              </a:rPr>
              <a:t>Whenever</a:t>
            </a:r>
            <a:r>
              <a:rPr lang="nl-NL" dirty="0">
                <a:solidFill>
                  <a:srgbClr val="00B050"/>
                </a:solidFill>
              </a:rPr>
              <a:t> </a:t>
            </a:r>
            <a:r>
              <a:rPr lang="nl-NL" dirty="0" err="1">
                <a:solidFill>
                  <a:srgbClr val="00B050"/>
                </a:solidFill>
              </a:rPr>
              <a:t>something</a:t>
            </a:r>
            <a:r>
              <a:rPr lang="nl-NL" dirty="0">
                <a:solidFill>
                  <a:srgbClr val="00B050"/>
                </a:solidFill>
              </a:rPr>
              <a:t> went wrong </a:t>
            </a:r>
            <a:r>
              <a:rPr lang="nl-NL" dirty="0" err="1">
                <a:solidFill>
                  <a:srgbClr val="00B050"/>
                </a:solidFill>
              </a:rPr>
              <a:t>and</a:t>
            </a:r>
            <a:r>
              <a:rPr lang="nl-NL" dirty="0">
                <a:solidFill>
                  <a:srgbClr val="00B050"/>
                </a:solidFill>
              </a:rPr>
              <a:t> </a:t>
            </a:r>
            <a:r>
              <a:rPr lang="nl-NL" dirty="0" err="1">
                <a:solidFill>
                  <a:srgbClr val="00B050"/>
                </a:solidFill>
              </a:rPr>
              <a:t>the</a:t>
            </a:r>
            <a:r>
              <a:rPr lang="nl-NL" dirty="0">
                <a:solidFill>
                  <a:srgbClr val="00B050"/>
                </a:solidFill>
              </a:rPr>
              <a:t> client </a:t>
            </a:r>
            <a:r>
              <a:rPr lang="nl-NL" dirty="0" err="1">
                <a:solidFill>
                  <a:srgbClr val="00B050"/>
                </a:solidFill>
              </a:rPr>
              <a:t>deserves</a:t>
            </a:r>
            <a:r>
              <a:rPr lang="nl-NL" dirty="0">
                <a:solidFill>
                  <a:srgbClr val="00B050"/>
                </a:solidFill>
              </a:rPr>
              <a:t> </a:t>
            </a:r>
            <a:r>
              <a:rPr lang="nl-NL" dirty="0" err="1">
                <a:solidFill>
                  <a:srgbClr val="00B050"/>
                </a:solidFill>
              </a:rPr>
              <a:t>an</a:t>
            </a:r>
            <a:r>
              <a:rPr lang="nl-NL" dirty="0">
                <a:solidFill>
                  <a:srgbClr val="00B050"/>
                </a:solidFill>
              </a:rPr>
              <a:t> </a:t>
            </a:r>
            <a:r>
              <a:rPr lang="nl-NL" dirty="0" err="1">
                <a:solidFill>
                  <a:srgbClr val="00B050"/>
                </a:solidFill>
              </a:rPr>
              <a:t>explanation</a:t>
            </a:r>
            <a:endParaRPr lang="nl-NL" dirty="0">
              <a:solidFill>
                <a:srgbClr val="00B050"/>
              </a:solidFill>
            </a:endParaRPr>
          </a:p>
          <a:p>
            <a:pPr marL="514350" indent="-514350">
              <a:buAutoNum type="alphaUcPeriod"/>
            </a:pPr>
            <a:r>
              <a:rPr lang="nl-NL" dirty="0" err="1"/>
              <a:t>Whenever</a:t>
            </a:r>
            <a:r>
              <a:rPr lang="nl-NL" dirty="0"/>
              <a:t> </a:t>
            </a:r>
            <a:r>
              <a:rPr lang="nl-NL" dirty="0" err="1"/>
              <a:t>you’re</a:t>
            </a:r>
            <a:r>
              <a:rPr lang="nl-NL" dirty="0"/>
              <a:t> </a:t>
            </a:r>
            <a:r>
              <a:rPr lang="nl-NL" dirty="0" err="1"/>
              <a:t>talking</a:t>
            </a:r>
            <a:r>
              <a:rPr lang="nl-NL" dirty="0"/>
              <a:t> </a:t>
            </a:r>
            <a:r>
              <a:rPr lang="nl-NL" dirty="0" err="1"/>
              <a:t>with</a:t>
            </a:r>
            <a:r>
              <a:rPr lang="nl-NL" dirty="0"/>
              <a:t> </a:t>
            </a:r>
            <a:r>
              <a:rPr lang="nl-NL" dirty="0" err="1"/>
              <a:t>the</a:t>
            </a:r>
            <a:r>
              <a:rPr lang="nl-NL" dirty="0"/>
              <a:t> client; more </a:t>
            </a:r>
            <a:r>
              <a:rPr lang="nl-NL" dirty="0" err="1"/>
              <a:t>perspectives</a:t>
            </a:r>
            <a:r>
              <a:rPr lang="nl-NL" dirty="0"/>
              <a:t> is </a:t>
            </a:r>
            <a:r>
              <a:rPr lang="nl-NL" dirty="0" err="1"/>
              <a:t>better</a:t>
            </a:r>
            <a:endParaRPr lang="nl-NL" dirty="0"/>
          </a:p>
          <a:p>
            <a:pPr marL="514350" indent="-514350">
              <a:buAutoNum type="alphaUcPeriod"/>
            </a:pPr>
            <a:r>
              <a:rPr lang="nl-NL" dirty="0"/>
              <a:t>In </a:t>
            </a:r>
            <a:r>
              <a:rPr lang="nl-NL" dirty="0" err="1"/>
              <a:t>the</a:t>
            </a:r>
            <a:r>
              <a:rPr lang="nl-NL" dirty="0"/>
              <a:t> </a:t>
            </a:r>
            <a:r>
              <a:rPr lang="nl-NL" dirty="0" err="1"/>
              <a:t>retrospective</a:t>
            </a:r>
            <a:endParaRPr lang="nl-NL" dirty="0"/>
          </a:p>
        </p:txBody>
      </p:sp>
      <p:pic>
        <p:nvPicPr>
          <p:cNvPr id="5" name="Picture 4" descr="A green rubber duck&#10;&#10;Description automatically generated with low confidence">
            <a:extLst>
              <a:ext uri="{FF2B5EF4-FFF2-40B4-BE49-F238E27FC236}">
                <a16:creationId xmlns:a16="http://schemas.microsoft.com/office/drawing/2014/main" id="{CE80A316-35F3-45FE-8B15-BE4A73B11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120" y="4001294"/>
            <a:ext cx="3381375" cy="1905000"/>
          </a:xfrm>
          <a:prstGeom prst="rect">
            <a:avLst/>
          </a:prstGeom>
        </p:spPr>
      </p:pic>
      <p:sp>
        <p:nvSpPr>
          <p:cNvPr id="6" name="Arrow: Right 5">
            <a:extLst>
              <a:ext uri="{FF2B5EF4-FFF2-40B4-BE49-F238E27FC236}">
                <a16:creationId xmlns:a16="http://schemas.microsoft.com/office/drawing/2014/main" id="{90C766D3-77D7-49C4-A000-A78E6468663C}"/>
              </a:ext>
            </a:extLst>
          </p:cNvPr>
          <p:cNvSpPr/>
          <p:nvPr/>
        </p:nvSpPr>
        <p:spPr>
          <a:xfrm>
            <a:off x="4466492" y="4879731"/>
            <a:ext cx="1160585" cy="369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Arrow: Right 6">
            <a:extLst>
              <a:ext uri="{FF2B5EF4-FFF2-40B4-BE49-F238E27FC236}">
                <a16:creationId xmlns:a16="http://schemas.microsoft.com/office/drawing/2014/main" id="{E1ABFB49-E770-4D4B-AC14-695A3459FDB4}"/>
              </a:ext>
            </a:extLst>
          </p:cNvPr>
          <p:cNvSpPr/>
          <p:nvPr/>
        </p:nvSpPr>
        <p:spPr>
          <a:xfrm rot="5400000">
            <a:off x="7124836" y="2819416"/>
            <a:ext cx="1517864" cy="592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91994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25C-8F0A-4E70-A81C-2DF40D62E57E}"/>
              </a:ext>
            </a:extLst>
          </p:cNvPr>
          <p:cNvSpPr>
            <a:spLocks noGrp="1"/>
          </p:cNvSpPr>
          <p:nvPr>
            <p:ph type="title"/>
          </p:nvPr>
        </p:nvSpPr>
        <p:spPr/>
        <p:txBody>
          <a:bodyPr/>
          <a:lstStyle/>
          <a:p>
            <a:r>
              <a:rPr lang="nl-NL" dirty="0"/>
              <a:t>The Demo </a:t>
            </a:r>
            <a:r>
              <a:rPr lang="nl-NL" dirty="0" err="1"/>
              <a:t>commandments</a:t>
            </a:r>
            <a:endParaRPr lang="nl-NL" dirty="0"/>
          </a:p>
        </p:txBody>
      </p:sp>
      <p:sp>
        <p:nvSpPr>
          <p:cNvPr id="3" name="Content Placeholder 2">
            <a:extLst>
              <a:ext uri="{FF2B5EF4-FFF2-40B4-BE49-F238E27FC236}">
                <a16:creationId xmlns:a16="http://schemas.microsoft.com/office/drawing/2014/main" id="{032A9C19-9CAE-470F-A5A6-C7CB9BAA831F}"/>
              </a:ext>
            </a:extLst>
          </p:cNvPr>
          <p:cNvSpPr>
            <a:spLocks noGrp="1"/>
          </p:cNvSpPr>
          <p:nvPr>
            <p:ph idx="1"/>
          </p:nvPr>
        </p:nvSpPr>
        <p:spPr/>
        <p:txBody>
          <a:bodyPr/>
          <a:lstStyle/>
          <a:p>
            <a:r>
              <a:rPr lang="nl-NL" dirty="0" err="1"/>
              <a:t>Thou</a:t>
            </a:r>
            <a:r>
              <a:rPr lang="nl-NL" dirty="0"/>
              <a:t> </a:t>
            </a:r>
            <a:r>
              <a:rPr lang="nl-NL" dirty="0" err="1"/>
              <a:t>shall</a:t>
            </a:r>
            <a:r>
              <a:rPr lang="nl-NL" dirty="0"/>
              <a:t> </a:t>
            </a:r>
            <a:r>
              <a:rPr lang="nl-NL" dirty="0" err="1"/>
              <a:t>always</a:t>
            </a:r>
            <a:r>
              <a:rPr lang="nl-NL" dirty="0"/>
              <a:t> start </a:t>
            </a:r>
            <a:r>
              <a:rPr lang="nl-NL" dirty="0" err="1"/>
              <a:t>with</a:t>
            </a:r>
            <a:r>
              <a:rPr lang="nl-NL" dirty="0"/>
              <a:t> </a:t>
            </a:r>
            <a:r>
              <a:rPr lang="nl-NL" dirty="0" err="1"/>
              <a:t>the</a:t>
            </a:r>
            <a:r>
              <a:rPr lang="nl-NL" dirty="0"/>
              <a:t> </a:t>
            </a:r>
            <a:r>
              <a:rPr lang="nl-NL" dirty="0" err="1"/>
              <a:t>actual</a:t>
            </a:r>
            <a:r>
              <a:rPr lang="nl-NL" dirty="0"/>
              <a:t> demo</a:t>
            </a:r>
          </a:p>
          <a:p>
            <a:r>
              <a:rPr lang="nl-NL" dirty="0" err="1"/>
              <a:t>Thou</a:t>
            </a:r>
            <a:r>
              <a:rPr lang="nl-NL" dirty="0"/>
              <a:t> </a:t>
            </a:r>
            <a:r>
              <a:rPr lang="nl-NL" dirty="0" err="1"/>
              <a:t>shall</a:t>
            </a:r>
            <a:r>
              <a:rPr lang="nl-NL" dirty="0"/>
              <a:t> </a:t>
            </a:r>
            <a:r>
              <a:rPr lang="nl-NL" dirty="0" err="1"/>
              <a:t>rarely</a:t>
            </a:r>
            <a:r>
              <a:rPr lang="nl-NL" dirty="0"/>
              <a:t> </a:t>
            </a:r>
            <a:r>
              <a:rPr lang="nl-NL" dirty="0" err="1"/>
              <a:t>discuss</a:t>
            </a:r>
            <a:r>
              <a:rPr lang="nl-NL" dirty="0"/>
              <a:t> </a:t>
            </a:r>
            <a:r>
              <a:rPr lang="nl-NL" dirty="0" err="1"/>
              <a:t>the</a:t>
            </a:r>
            <a:r>
              <a:rPr lang="nl-NL" dirty="0"/>
              <a:t> </a:t>
            </a:r>
            <a:r>
              <a:rPr lang="nl-NL" dirty="0" err="1"/>
              <a:t>process</a:t>
            </a:r>
            <a:r>
              <a:rPr lang="nl-NL" dirty="0"/>
              <a:t> </a:t>
            </a:r>
            <a:r>
              <a:rPr lang="nl-NL" dirty="0" err="1"/>
              <a:t>with</a:t>
            </a:r>
            <a:r>
              <a:rPr lang="nl-NL" dirty="0"/>
              <a:t> </a:t>
            </a:r>
            <a:r>
              <a:rPr lang="nl-NL" dirty="0" err="1"/>
              <a:t>the</a:t>
            </a:r>
            <a:r>
              <a:rPr lang="nl-NL" dirty="0"/>
              <a:t> client</a:t>
            </a:r>
          </a:p>
        </p:txBody>
      </p:sp>
    </p:spTree>
    <p:extLst>
      <p:ext uri="{BB962C8B-B14F-4D97-AF65-F5344CB8AC3E}">
        <p14:creationId xmlns:p14="http://schemas.microsoft.com/office/powerpoint/2010/main" val="398934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544CBD-DC5F-0BEA-B47E-EC1A9F789B9A}"/>
              </a:ext>
            </a:extLst>
          </p:cNvPr>
          <p:cNvPicPr>
            <a:picLocks noChangeAspect="1"/>
          </p:cNvPicPr>
          <p:nvPr/>
        </p:nvPicPr>
        <p:blipFill rotWithShape="1">
          <a:blip r:embed="rId2">
            <a:alphaModFix amt="35000"/>
          </a:blip>
          <a:srcRect t="3278" b="12452"/>
          <a:stretch/>
        </p:blipFill>
        <p:spPr>
          <a:xfrm>
            <a:off x="20" y="1"/>
            <a:ext cx="12191980" cy="6857999"/>
          </a:xfrm>
          <a:prstGeom prst="rect">
            <a:avLst/>
          </a:prstGeom>
        </p:spPr>
      </p:pic>
      <p:sp>
        <p:nvSpPr>
          <p:cNvPr id="2" name="Title 1">
            <a:extLst>
              <a:ext uri="{FF2B5EF4-FFF2-40B4-BE49-F238E27FC236}">
                <a16:creationId xmlns:a16="http://schemas.microsoft.com/office/drawing/2014/main" id="{7968105D-B67A-4A5E-864B-BD06148AB133}"/>
              </a:ext>
            </a:extLst>
          </p:cNvPr>
          <p:cNvSpPr>
            <a:spLocks noGrp="1"/>
          </p:cNvSpPr>
          <p:nvPr>
            <p:ph type="title"/>
          </p:nvPr>
        </p:nvSpPr>
        <p:spPr>
          <a:xfrm>
            <a:off x="838201" y="1065862"/>
            <a:ext cx="3313164" cy="4726276"/>
          </a:xfrm>
        </p:spPr>
        <p:txBody>
          <a:bodyPr>
            <a:normAutofit/>
          </a:bodyPr>
          <a:lstStyle/>
          <a:p>
            <a:pPr algn="r"/>
            <a:r>
              <a:rPr lang="nl-NL" sz="4000">
                <a:solidFill>
                  <a:srgbClr val="FFFFFF"/>
                </a:solidFill>
              </a:rPr>
              <a:t>Sprint demo</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BF407B07-0FC0-B5F5-1B2B-FB862F377239}"/>
              </a:ext>
            </a:extLst>
          </p:cNvPr>
          <p:cNvGraphicFramePr>
            <a:graphicFrameLocks noGrp="1"/>
          </p:cNvGraphicFramePr>
          <p:nvPr>
            <p:ph idx="1"/>
            <p:extLst>
              <p:ext uri="{D42A27DB-BD31-4B8C-83A1-F6EECF244321}">
                <p14:modId xmlns:p14="http://schemas.microsoft.com/office/powerpoint/2010/main" val="170688594"/>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2589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0939B-6633-4C13-84AC-9852E13DC000}"/>
              </a:ext>
            </a:extLst>
          </p:cNvPr>
          <p:cNvSpPr>
            <a:spLocks noGrp="1"/>
          </p:cNvSpPr>
          <p:nvPr>
            <p:ph idx="1"/>
          </p:nvPr>
        </p:nvSpPr>
        <p:spPr>
          <a:xfrm>
            <a:off x="359750" y="334639"/>
            <a:ext cx="11508568" cy="1605083"/>
          </a:xfrm>
        </p:spPr>
        <p:txBody>
          <a:bodyPr anchor="ctr">
            <a:normAutofit/>
          </a:bodyPr>
          <a:lstStyle/>
          <a:p>
            <a:pPr marL="0" indent="0">
              <a:buNone/>
            </a:pPr>
            <a:r>
              <a:rPr lang="en-US" sz="2000" dirty="0"/>
              <a:t>                                        Graphics                                                                                     Prototypes</a:t>
            </a:r>
            <a:endParaRPr lang="nl-NL" sz="2000" dirty="0"/>
          </a:p>
        </p:txBody>
      </p:sp>
      <p:sp>
        <p:nvSpPr>
          <p:cNvPr id="75" name="Rectangle 74">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B247492-E25C-4A35-9C74-DDAD961F9F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180" y="2908452"/>
            <a:ext cx="4974336" cy="2959729"/>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4D1BC3E0-F60B-41E1-9DE2-43ED15C3AF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6484" y="3004154"/>
            <a:ext cx="4974336" cy="276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23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icky notes on a wall">
            <a:extLst>
              <a:ext uri="{FF2B5EF4-FFF2-40B4-BE49-F238E27FC236}">
                <a16:creationId xmlns:a16="http://schemas.microsoft.com/office/drawing/2014/main" id="{19F5D312-3B9A-6E84-383B-F2FABEFE3C70}"/>
              </a:ext>
            </a:extLst>
          </p:cNvPr>
          <p:cNvPicPr>
            <a:picLocks noChangeAspect="1"/>
          </p:cNvPicPr>
          <p:nvPr/>
        </p:nvPicPr>
        <p:blipFill rotWithShape="1">
          <a:blip r:embed="rId2">
            <a:alphaModFix amt="35000"/>
          </a:blip>
          <a:srcRect t="13629" b="5726"/>
          <a:stretch/>
        </p:blipFill>
        <p:spPr>
          <a:xfrm>
            <a:off x="20" y="1"/>
            <a:ext cx="12191980" cy="6857999"/>
          </a:xfrm>
          <a:prstGeom prst="rect">
            <a:avLst/>
          </a:prstGeom>
        </p:spPr>
      </p:pic>
      <p:sp>
        <p:nvSpPr>
          <p:cNvPr id="2" name="Title 1">
            <a:extLst>
              <a:ext uri="{FF2B5EF4-FFF2-40B4-BE49-F238E27FC236}">
                <a16:creationId xmlns:a16="http://schemas.microsoft.com/office/drawing/2014/main" id="{D374D51E-BA60-4B01-B0B1-69E7F75B016E}"/>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DEMOCEPTION</a:t>
            </a:r>
            <a:endParaRPr lang="nl-NL"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3735DF-D03E-4272-A209-1D0040216BCC}"/>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Actual demo now</a:t>
            </a:r>
          </a:p>
          <a:p>
            <a:endParaRPr lang="en-US" sz="2000" dirty="0">
              <a:solidFill>
                <a:srgbClr val="FFFFFF"/>
              </a:solidFill>
            </a:endParaRPr>
          </a:p>
          <a:p>
            <a:r>
              <a:rPr lang="en-US" sz="2000" dirty="0">
                <a:solidFill>
                  <a:srgbClr val="FFFFFF"/>
                </a:solidFill>
              </a:rPr>
              <a:t>I’m presenting the HZ schedule app in two ways</a:t>
            </a:r>
          </a:p>
          <a:p>
            <a:r>
              <a:rPr lang="en-US" sz="2000" dirty="0">
                <a:solidFill>
                  <a:srgbClr val="FFFFFF"/>
                </a:solidFill>
              </a:rPr>
              <a:t>Both ways are commonly done by students</a:t>
            </a:r>
          </a:p>
        </p:txBody>
      </p:sp>
    </p:spTree>
    <p:extLst>
      <p:ext uri="{BB962C8B-B14F-4D97-AF65-F5344CB8AC3E}">
        <p14:creationId xmlns:p14="http://schemas.microsoft.com/office/powerpoint/2010/main" val="274583122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007A-BDD4-4790-B134-EFE79FAC05FC}"/>
              </a:ext>
            </a:extLst>
          </p:cNvPr>
          <p:cNvSpPr>
            <a:spLocks noGrp="1"/>
          </p:cNvSpPr>
          <p:nvPr>
            <p:ph type="title"/>
          </p:nvPr>
        </p:nvSpPr>
        <p:spPr/>
        <p:txBody>
          <a:bodyPr/>
          <a:lstStyle/>
          <a:p>
            <a:r>
              <a:rPr lang="en-US" dirty="0"/>
              <a:t>Assignment</a:t>
            </a:r>
            <a:endParaRPr lang="nl-NL" dirty="0"/>
          </a:p>
        </p:txBody>
      </p:sp>
      <p:sp>
        <p:nvSpPr>
          <p:cNvPr id="3" name="Content Placeholder 2">
            <a:extLst>
              <a:ext uri="{FF2B5EF4-FFF2-40B4-BE49-F238E27FC236}">
                <a16:creationId xmlns:a16="http://schemas.microsoft.com/office/drawing/2014/main" id="{11AEF26A-09DA-4014-A230-B9621BB98992}"/>
              </a:ext>
            </a:extLst>
          </p:cNvPr>
          <p:cNvSpPr>
            <a:spLocks noGrp="1"/>
          </p:cNvSpPr>
          <p:nvPr>
            <p:ph idx="1"/>
          </p:nvPr>
        </p:nvSpPr>
        <p:spPr/>
        <p:txBody>
          <a:bodyPr/>
          <a:lstStyle/>
          <a:p>
            <a:r>
              <a:rPr lang="en-US" dirty="0"/>
              <a:t>Answer the following questions:</a:t>
            </a:r>
          </a:p>
          <a:p>
            <a:pPr lvl="1"/>
            <a:r>
              <a:rPr lang="en-US" dirty="0"/>
              <a:t>Which way of demoing was best?</a:t>
            </a:r>
          </a:p>
          <a:p>
            <a:pPr lvl="1"/>
            <a:r>
              <a:rPr lang="en-US" dirty="0"/>
              <a:t>Is that a good way of demoing?</a:t>
            </a:r>
          </a:p>
          <a:p>
            <a:pPr lvl="1"/>
            <a:r>
              <a:rPr lang="en-US" dirty="0"/>
              <a:t>What mistakes did I make?</a:t>
            </a:r>
          </a:p>
          <a:p>
            <a:pPr lvl="1"/>
            <a:r>
              <a:rPr lang="en-US" dirty="0"/>
              <a:t>What did I do well?</a:t>
            </a:r>
            <a:endParaRPr lang="nl-NL" dirty="0"/>
          </a:p>
        </p:txBody>
      </p:sp>
    </p:spTree>
    <p:extLst>
      <p:ext uri="{BB962C8B-B14F-4D97-AF65-F5344CB8AC3E}">
        <p14:creationId xmlns:p14="http://schemas.microsoft.com/office/powerpoint/2010/main" val="217107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99EF8461-937E-7F2A-C310-149C96C8AE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46F744-69C7-4672-98CE-891EA66C7E6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Demo 1</a:t>
            </a:r>
            <a:endParaRPr lang="nl-NL" sz="5200">
              <a:solidFill>
                <a:srgbClr val="FFFFFF"/>
              </a:solidFill>
            </a:endParaRPr>
          </a:p>
        </p:txBody>
      </p:sp>
      <p:sp>
        <p:nvSpPr>
          <p:cNvPr id="5" name="Subtitle 4">
            <a:extLst>
              <a:ext uri="{FF2B5EF4-FFF2-40B4-BE49-F238E27FC236}">
                <a16:creationId xmlns:a16="http://schemas.microsoft.com/office/drawing/2014/main" id="{491EF5D1-3C6A-4344-8571-18E70AA1077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Team Loek</a:t>
            </a:r>
            <a:endParaRPr lang="nl-NL">
              <a:solidFill>
                <a:srgbClr val="FFFFFF"/>
              </a:solidFill>
            </a:endParaRPr>
          </a:p>
        </p:txBody>
      </p:sp>
    </p:spTree>
    <p:extLst>
      <p:ext uri="{BB962C8B-B14F-4D97-AF65-F5344CB8AC3E}">
        <p14:creationId xmlns:p14="http://schemas.microsoft.com/office/powerpoint/2010/main" val="388517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7A3F-C4ED-4FED-B055-9BEB5053C229}"/>
              </a:ext>
            </a:extLst>
          </p:cNvPr>
          <p:cNvSpPr>
            <a:spLocks noGrp="1"/>
          </p:cNvSpPr>
          <p:nvPr>
            <p:ph type="title"/>
          </p:nvPr>
        </p:nvSpPr>
        <p:spPr/>
        <p:txBody>
          <a:bodyPr/>
          <a:lstStyle/>
          <a:p>
            <a:r>
              <a:rPr lang="en-US" dirty="0"/>
              <a:t>Demo</a:t>
            </a:r>
            <a:endParaRPr lang="nl-NL" dirty="0"/>
          </a:p>
        </p:txBody>
      </p:sp>
      <p:pic>
        <p:nvPicPr>
          <p:cNvPr id="5" name="Content Placeholder 4" descr="A group of people posing for the camera&#10;&#10;Description automatically generated">
            <a:extLst>
              <a:ext uri="{FF2B5EF4-FFF2-40B4-BE49-F238E27FC236}">
                <a16:creationId xmlns:a16="http://schemas.microsoft.com/office/drawing/2014/main" id="{391CDB1B-C20B-442D-AEE4-7A877EF2EB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0882" y="1858639"/>
            <a:ext cx="10050236" cy="4187598"/>
          </a:xfrm>
        </p:spPr>
      </p:pic>
    </p:spTree>
    <p:extLst>
      <p:ext uri="{BB962C8B-B14F-4D97-AF65-F5344CB8AC3E}">
        <p14:creationId xmlns:p14="http://schemas.microsoft.com/office/powerpoint/2010/main" val="64428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F81E-5762-41A7-B91E-8E9FA5E8104C}"/>
              </a:ext>
            </a:extLst>
          </p:cNvPr>
          <p:cNvSpPr>
            <a:spLocks noGrp="1"/>
          </p:cNvSpPr>
          <p:nvPr>
            <p:ph type="title"/>
          </p:nvPr>
        </p:nvSpPr>
        <p:spPr/>
        <p:txBody>
          <a:bodyPr/>
          <a:lstStyle/>
          <a:p>
            <a:r>
              <a:rPr lang="en-US" dirty="0"/>
              <a:t>Questions?</a:t>
            </a:r>
            <a:endParaRPr lang="nl-NL" dirty="0"/>
          </a:p>
        </p:txBody>
      </p:sp>
      <p:pic>
        <p:nvPicPr>
          <p:cNvPr id="5" name="Content Placeholder 4">
            <a:extLst>
              <a:ext uri="{FF2B5EF4-FFF2-40B4-BE49-F238E27FC236}">
                <a16:creationId xmlns:a16="http://schemas.microsoft.com/office/drawing/2014/main" id="{8E3E5E83-6876-4521-83C2-3D44D1D1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02" y="1876915"/>
            <a:ext cx="2896595" cy="3675842"/>
          </a:xfrm>
        </p:spPr>
      </p:pic>
    </p:spTree>
    <p:extLst>
      <p:ext uri="{BB962C8B-B14F-4D97-AF65-F5344CB8AC3E}">
        <p14:creationId xmlns:p14="http://schemas.microsoft.com/office/powerpoint/2010/main" val="259849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80886C83-1573-F66F-333A-B6E34E9CE3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46F744-69C7-4672-98CE-891EA66C7E6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Demo 2</a:t>
            </a:r>
            <a:endParaRPr lang="nl-NL" sz="5200">
              <a:solidFill>
                <a:srgbClr val="FFFFFF"/>
              </a:solidFill>
            </a:endParaRPr>
          </a:p>
        </p:txBody>
      </p:sp>
      <p:sp>
        <p:nvSpPr>
          <p:cNvPr id="5" name="Subtitle 4">
            <a:extLst>
              <a:ext uri="{FF2B5EF4-FFF2-40B4-BE49-F238E27FC236}">
                <a16:creationId xmlns:a16="http://schemas.microsoft.com/office/drawing/2014/main" id="{491EF5D1-3C6A-4344-8571-18E70AA1077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Team Loek</a:t>
            </a:r>
            <a:endParaRPr lang="nl-NL">
              <a:solidFill>
                <a:srgbClr val="FFFFFF"/>
              </a:solidFill>
            </a:endParaRPr>
          </a:p>
        </p:txBody>
      </p:sp>
    </p:spTree>
    <p:extLst>
      <p:ext uri="{BB962C8B-B14F-4D97-AF65-F5344CB8AC3E}">
        <p14:creationId xmlns:p14="http://schemas.microsoft.com/office/powerpoint/2010/main" val="188472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1E31-B48A-4687-8718-44BD67FCEA4E}"/>
              </a:ext>
            </a:extLst>
          </p:cNvPr>
          <p:cNvSpPr>
            <a:spLocks noGrp="1"/>
          </p:cNvSpPr>
          <p:nvPr>
            <p:ph type="title"/>
          </p:nvPr>
        </p:nvSpPr>
        <p:spPr/>
        <p:txBody>
          <a:bodyPr/>
          <a:lstStyle/>
          <a:p>
            <a:r>
              <a:rPr lang="en-US" dirty="0"/>
              <a:t>1 </a:t>
            </a:r>
            <a:r>
              <a:rPr lang="en-US" dirty="0" err="1"/>
              <a:t>april</a:t>
            </a:r>
            <a:endParaRPr lang="nl-NL" dirty="0"/>
          </a:p>
        </p:txBody>
      </p:sp>
      <p:sp>
        <p:nvSpPr>
          <p:cNvPr id="3" name="Content Placeholder 2">
            <a:extLst>
              <a:ext uri="{FF2B5EF4-FFF2-40B4-BE49-F238E27FC236}">
                <a16:creationId xmlns:a16="http://schemas.microsoft.com/office/drawing/2014/main" id="{F8C18CFC-BA57-4E58-8C7A-637953FE2A3B}"/>
              </a:ext>
            </a:extLst>
          </p:cNvPr>
          <p:cNvSpPr>
            <a:spLocks noGrp="1"/>
          </p:cNvSpPr>
          <p:nvPr>
            <p:ph idx="1"/>
          </p:nvPr>
        </p:nvSpPr>
        <p:spPr/>
        <p:txBody>
          <a:bodyPr/>
          <a:lstStyle/>
          <a:p>
            <a:pPr marL="0" indent="0">
              <a:buNone/>
            </a:pPr>
            <a:r>
              <a:rPr lang="en-US" dirty="0"/>
              <a:t>Frog in the behind</a:t>
            </a:r>
            <a:endParaRPr lang="nl-NL" dirty="0"/>
          </a:p>
        </p:txBody>
      </p:sp>
    </p:spTree>
    <p:extLst>
      <p:ext uri="{BB962C8B-B14F-4D97-AF65-F5344CB8AC3E}">
        <p14:creationId xmlns:p14="http://schemas.microsoft.com/office/powerpoint/2010/main" val="9150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Picture 4" descr="Person writing on a notepad">
            <a:extLst>
              <a:ext uri="{FF2B5EF4-FFF2-40B4-BE49-F238E27FC236}">
                <a16:creationId xmlns:a16="http://schemas.microsoft.com/office/drawing/2014/main" id="{B3467EA9-F417-ADD0-EFC4-F3F5FF5F1BD6}"/>
              </a:ext>
            </a:extLst>
          </p:cNvPr>
          <p:cNvPicPr>
            <a:picLocks noChangeAspect="1"/>
          </p:cNvPicPr>
          <p:nvPr/>
        </p:nvPicPr>
        <p:blipFill rotWithShape="1">
          <a:blip r:embed="rId2">
            <a:alphaModFix amt="60000"/>
          </a:blip>
          <a:srcRect t="13177" b="15845"/>
          <a:stretch/>
        </p:blipFill>
        <p:spPr>
          <a:xfrm>
            <a:off x="-1" y="10"/>
            <a:ext cx="12192001" cy="6857990"/>
          </a:xfrm>
          <a:prstGeom prst="rect">
            <a:avLst/>
          </a:prstGeom>
        </p:spPr>
      </p:pic>
      <p:sp>
        <p:nvSpPr>
          <p:cNvPr id="2" name="Title 1">
            <a:extLst>
              <a:ext uri="{FF2B5EF4-FFF2-40B4-BE49-F238E27FC236}">
                <a16:creationId xmlns:a16="http://schemas.microsoft.com/office/drawing/2014/main" id="{EC677454-F5D0-4E2D-A593-90DDC377D34D}"/>
              </a:ext>
            </a:extLst>
          </p:cNvPr>
          <p:cNvSpPr>
            <a:spLocks noGrp="1"/>
          </p:cNvSpPr>
          <p:nvPr>
            <p:ph type="title"/>
          </p:nvPr>
        </p:nvSpPr>
        <p:spPr>
          <a:xfrm>
            <a:off x="838199" y="1671570"/>
            <a:ext cx="5155261" cy="4072044"/>
          </a:xfrm>
        </p:spPr>
        <p:txBody>
          <a:bodyPr anchor="t">
            <a:normAutofit/>
          </a:bodyPr>
          <a:lstStyle/>
          <a:p>
            <a:r>
              <a:rPr lang="en-US">
                <a:solidFill>
                  <a:srgbClr val="FFFFFF"/>
                </a:solidFill>
              </a:rPr>
              <a:t>Agenda</a:t>
            </a:r>
            <a:endParaRPr lang="nl-NL">
              <a:solidFill>
                <a:srgbClr val="FFFFFF"/>
              </a:solidFill>
            </a:endParaRPr>
          </a:p>
        </p:txBody>
      </p:sp>
      <p:sp>
        <p:nvSpPr>
          <p:cNvPr id="3" name="Content Placeholder 2">
            <a:extLst>
              <a:ext uri="{FF2B5EF4-FFF2-40B4-BE49-F238E27FC236}">
                <a16:creationId xmlns:a16="http://schemas.microsoft.com/office/drawing/2014/main" id="{CA784658-9F24-4D73-9166-37622790D95D}"/>
              </a:ext>
            </a:extLst>
          </p:cNvPr>
          <p:cNvSpPr>
            <a:spLocks noGrp="1"/>
          </p:cNvSpPr>
          <p:nvPr>
            <p:ph idx="1"/>
          </p:nvPr>
        </p:nvSpPr>
        <p:spPr>
          <a:xfrm>
            <a:off x="6185986" y="1671566"/>
            <a:ext cx="5170861" cy="4072043"/>
          </a:xfrm>
        </p:spPr>
        <p:txBody>
          <a:bodyPr>
            <a:normAutofit/>
          </a:bodyPr>
          <a:lstStyle/>
          <a:p>
            <a:r>
              <a:rPr lang="en-US" sz="2000">
                <a:solidFill>
                  <a:srgbClr val="FFFFFF"/>
                </a:solidFill>
              </a:rPr>
              <a:t>Introduction</a:t>
            </a:r>
          </a:p>
          <a:p>
            <a:r>
              <a:rPr lang="en-US" sz="2000">
                <a:solidFill>
                  <a:srgbClr val="FFFFFF"/>
                </a:solidFill>
              </a:rPr>
              <a:t>Sprint planning</a:t>
            </a:r>
          </a:p>
          <a:p>
            <a:r>
              <a:rPr lang="en-US" sz="2000">
                <a:solidFill>
                  <a:srgbClr val="FFFFFF"/>
                </a:solidFill>
              </a:rPr>
              <a:t>Demo</a:t>
            </a:r>
          </a:p>
          <a:p>
            <a:r>
              <a:rPr lang="en-US" sz="2000">
                <a:solidFill>
                  <a:srgbClr val="FFFFFF"/>
                </a:solidFill>
              </a:rPr>
              <a:t>Questions?</a:t>
            </a:r>
          </a:p>
          <a:p>
            <a:endParaRPr lang="nl-NL" sz="2000">
              <a:solidFill>
                <a:srgbClr val="FFFFFF"/>
              </a:solidFill>
            </a:endParaRPr>
          </a:p>
        </p:txBody>
      </p:sp>
    </p:spTree>
    <p:extLst>
      <p:ext uri="{BB962C8B-B14F-4D97-AF65-F5344CB8AC3E}">
        <p14:creationId xmlns:p14="http://schemas.microsoft.com/office/powerpoint/2010/main" val="414535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B370C-FF47-61A9-6860-E7E74B67D434}"/>
              </a:ext>
            </a:extLst>
          </p:cNvPr>
          <p:cNvPicPr>
            <a:picLocks noChangeAspect="1"/>
          </p:cNvPicPr>
          <p:nvPr/>
        </p:nvPicPr>
        <p:blipFill rotWithShape="1">
          <a:blip r:embed="rId3">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E4A640E8-850D-4B81-B2D2-BAFD4FD8BD3C}"/>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Project</a:t>
            </a:r>
            <a:endParaRPr lang="nl-NL"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01D31B2-B36F-1945-1DE0-33E550B88D02}"/>
              </a:ext>
            </a:extLst>
          </p:cNvPr>
          <p:cNvGraphicFramePr>
            <a:graphicFrameLocks noGrp="1"/>
          </p:cNvGraphicFramePr>
          <p:nvPr>
            <p:ph idx="1"/>
            <p:extLst>
              <p:ext uri="{D42A27DB-BD31-4B8C-83A1-F6EECF244321}">
                <p14:modId xmlns:p14="http://schemas.microsoft.com/office/powerpoint/2010/main" val="94726818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189013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059FA94D-C1A2-22FB-669D-A781CD3C7257}"/>
              </a:ext>
            </a:extLst>
          </p:cNvPr>
          <p:cNvPicPr>
            <a:picLocks noChangeAspect="1"/>
          </p:cNvPicPr>
          <p:nvPr/>
        </p:nvPicPr>
        <p:blipFill rotWithShape="1">
          <a:blip r:embed="rId3">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1A8A6EB-C050-42C0-9D07-91E3DB2DAE41}"/>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Sprint</a:t>
            </a:r>
            <a:endParaRPr lang="nl-NL"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9202B0-6EC9-0B4A-64EC-85B6662A3F18}"/>
              </a:ext>
            </a:extLst>
          </p:cNvPr>
          <p:cNvGraphicFramePr>
            <a:graphicFrameLocks noGrp="1"/>
          </p:cNvGraphicFramePr>
          <p:nvPr>
            <p:ph idx="1"/>
            <p:extLst>
              <p:ext uri="{D42A27DB-BD31-4B8C-83A1-F6EECF244321}">
                <p14:modId xmlns:p14="http://schemas.microsoft.com/office/powerpoint/2010/main" val="387986366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344717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A31D-E6A6-4861-8814-CF6D14141692}"/>
              </a:ext>
            </a:extLst>
          </p:cNvPr>
          <p:cNvSpPr>
            <a:spLocks noGrp="1"/>
          </p:cNvSpPr>
          <p:nvPr>
            <p:ph type="title"/>
          </p:nvPr>
        </p:nvSpPr>
        <p:spPr/>
        <p:txBody>
          <a:bodyPr/>
          <a:lstStyle/>
          <a:p>
            <a:r>
              <a:rPr lang="en-US" dirty="0"/>
              <a:t>Sprint planning</a:t>
            </a:r>
            <a:endParaRPr lang="nl-NL" dirty="0"/>
          </a:p>
        </p:txBody>
      </p:sp>
      <p:pic>
        <p:nvPicPr>
          <p:cNvPr id="5" name="Content Placeholder 4">
            <a:extLst>
              <a:ext uri="{FF2B5EF4-FFF2-40B4-BE49-F238E27FC236}">
                <a16:creationId xmlns:a16="http://schemas.microsoft.com/office/drawing/2014/main" id="{D8DE7B11-72FB-4E5A-9AB0-18BF69ED485F}"/>
              </a:ext>
            </a:extLst>
          </p:cNvPr>
          <p:cNvPicPr>
            <a:picLocks noGrp="1" noChangeAspect="1"/>
          </p:cNvPicPr>
          <p:nvPr>
            <p:ph idx="1"/>
          </p:nvPr>
        </p:nvPicPr>
        <p:blipFill>
          <a:blip r:embed="rId3"/>
          <a:stretch>
            <a:fillRect/>
          </a:stretch>
        </p:blipFill>
        <p:spPr>
          <a:xfrm>
            <a:off x="2595737" y="1825625"/>
            <a:ext cx="7000525" cy="4351338"/>
          </a:xfrm>
        </p:spPr>
      </p:pic>
    </p:spTree>
    <p:extLst>
      <p:ext uri="{BB962C8B-B14F-4D97-AF65-F5344CB8AC3E}">
        <p14:creationId xmlns:p14="http://schemas.microsoft.com/office/powerpoint/2010/main" val="381229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5BBA-2AC9-42D5-BCCE-3F37089015F7}"/>
              </a:ext>
            </a:extLst>
          </p:cNvPr>
          <p:cNvSpPr>
            <a:spLocks noGrp="1"/>
          </p:cNvSpPr>
          <p:nvPr>
            <p:ph type="title"/>
          </p:nvPr>
        </p:nvSpPr>
        <p:spPr/>
        <p:txBody>
          <a:bodyPr/>
          <a:lstStyle/>
          <a:p>
            <a:r>
              <a:rPr lang="en-US" dirty="0"/>
              <a:t>DEMO</a:t>
            </a:r>
            <a:endParaRPr lang="nl-NL" dirty="0"/>
          </a:p>
        </p:txBody>
      </p:sp>
      <p:sp>
        <p:nvSpPr>
          <p:cNvPr id="3" name="Content Placeholder 2">
            <a:extLst>
              <a:ext uri="{FF2B5EF4-FFF2-40B4-BE49-F238E27FC236}">
                <a16:creationId xmlns:a16="http://schemas.microsoft.com/office/drawing/2014/main" id="{DAF05596-91BE-4AA4-8B63-33D66F21633F}"/>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02061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F81E-5762-41A7-B91E-8E9FA5E8104C}"/>
              </a:ext>
            </a:extLst>
          </p:cNvPr>
          <p:cNvSpPr>
            <a:spLocks noGrp="1"/>
          </p:cNvSpPr>
          <p:nvPr>
            <p:ph type="title"/>
          </p:nvPr>
        </p:nvSpPr>
        <p:spPr/>
        <p:txBody>
          <a:bodyPr/>
          <a:lstStyle/>
          <a:p>
            <a:r>
              <a:rPr lang="en-US" dirty="0"/>
              <a:t>Questions?</a:t>
            </a:r>
            <a:endParaRPr lang="nl-NL" dirty="0"/>
          </a:p>
        </p:txBody>
      </p:sp>
      <p:pic>
        <p:nvPicPr>
          <p:cNvPr id="5" name="Content Placeholder 4">
            <a:extLst>
              <a:ext uri="{FF2B5EF4-FFF2-40B4-BE49-F238E27FC236}">
                <a16:creationId xmlns:a16="http://schemas.microsoft.com/office/drawing/2014/main" id="{8E3E5E83-6876-4521-83C2-3D44D1D1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02" y="1876915"/>
            <a:ext cx="2896595" cy="3675842"/>
          </a:xfrm>
        </p:spPr>
      </p:pic>
    </p:spTree>
    <p:extLst>
      <p:ext uri="{BB962C8B-B14F-4D97-AF65-F5344CB8AC3E}">
        <p14:creationId xmlns:p14="http://schemas.microsoft.com/office/powerpoint/2010/main" val="2469258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007A-BDD4-4790-B134-EFE79FAC05FC}"/>
              </a:ext>
            </a:extLst>
          </p:cNvPr>
          <p:cNvSpPr>
            <a:spLocks noGrp="1"/>
          </p:cNvSpPr>
          <p:nvPr>
            <p:ph type="title"/>
          </p:nvPr>
        </p:nvSpPr>
        <p:spPr/>
        <p:txBody>
          <a:bodyPr/>
          <a:lstStyle/>
          <a:p>
            <a:r>
              <a:rPr lang="en-US" dirty="0"/>
              <a:t>Assignment</a:t>
            </a:r>
            <a:endParaRPr lang="nl-NL" dirty="0"/>
          </a:p>
        </p:txBody>
      </p:sp>
      <p:sp>
        <p:nvSpPr>
          <p:cNvPr id="3" name="Content Placeholder 2">
            <a:extLst>
              <a:ext uri="{FF2B5EF4-FFF2-40B4-BE49-F238E27FC236}">
                <a16:creationId xmlns:a16="http://schemas.microsoft.com/office/drawing/2014/main" id="{11AEF26A-09DA-4014-A230-B9621BB98992}"/>
              </a:ext>
            </a:extLst>
          </p:cNvPr>
          <p:cNvSpPr>
            <a:spLocks noGrp="1"/>
          </p:cNvSpPr>
          <p:nvPr>
            <p:ph idx="1"/>
          </p:nvPr>
        </p:nvSpPr>
        <p:spPr/>
        <p:txBody>
          <a:bodyPr/>
          <a:lstStyle/>
          <a:p>
            <a:r>
              <a:rPr lang="en-US" dirty="0"/>
              <a:t>Answer the following questions:</a:t>
            </a:r>
          </a:p>
          <a:p>
            <a:pPr lvl="1"/>
            <a:r>
              <a:rPr lang="en-US" dirty="0"/>
              <a:t>Which way of demoing was best?</a:t>
            </a:r>
          </a:p>
          <a:p>
            <a:pPr lvl="1"/>
            <a:r>
              <a:rPr lang="en-US" dirty="0"/>
              <a:t>Is that a good way of demoing?</a:t>
            </a:r>
          </a:p>
          <a:p>
            <a:pPr lvl="1"/>
            <a:r>
              <a:rPr lang="en-US" dirty="0"/>
              <a:t>What mistakes did I make?</a:t>
            </a:r>
          </a:p>
          <a:p>
            <a:pPr lvl="1"/>
            <a:r>
              <a:rPr lang="en-US" dirty="0"/>
              <a:t>What did I do well?</a:t>
            </a:r>
            <a:endParaRPr lang="nl-NL" dirty="0"/>
          </a:p>
        </p:txBody>
      </p:sp>
    </p:spTree>
    <p:extLst>
      <p:ext uri="{BB962C8B-B14F-4D97-AF65-F5344CB8AC3E}">
        <p14:creationId xmlns:p14="http://schemas.microsoft.com/office/powerpoint/2010/main" val="152742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25C-8F0A-4E70-A81C-2DF40D62E57E}"/>
              </a:ext>
            </a:extLst>
          </p:cNvPr>
          <p:cNvSpPr>
            <a:spLocks noGrp="1"/>
          </p:cNvSpPr>
          <p:nvPr>
            <p:ph type="title"/>
          </p:nvPr>
        </p:nvSpPr>
        <p:spPr/>
        <p:txBody>
          <a:bodyPr/>
          <a:lstStyle/>
          <a:p>
            <a:r>
              <a:rPr lang="nl-NL" dirty="0"/>
              <a:t>The Demo </a:t>
            </a:r>
            <a:r>
              <a:rPr lang="nl-NL" dirty="0" err="1"/>
              <a:t>commandments</a:t>
            </a:r>
            <a:endParaRPr lang="nl-NL" dirty="0"/>
          </a:p>
        </p:txBody>
      </p:sp>
      <p:sp>
        <p:nvSpPr>
          <p:cNvPr id="3" name="Content Placeholder 2">
            <a:extLst>
              <a:ext uri="{FF2B5EF4-FFF2-40B4-BE49-F238E27FC236}">
                <a16:creationId xmlns:a16="http://schemas.microsoft.com/office/drawing/2014/main" id="{032A9C19-9CAE-470F-A5A6-C7CB9BAA831F}"/>
              </a:ext>
            </a:extLst>
          </p:cNvPr>
          <p:cNvSpPr>
            <a:spLocks noGrp="1"/>
          </p:cNvSpPr>
          <p:nvPr>
            <p:ph idx="1"/>
          </p:nvPr>
        </p:nvSpPr>
        <p:spPr/>
        <p:txBody>
          <a:bodyPr/>
          <a:lstStyle/>
          <a:p>
            <a:r>
              <a:rPr lang="nl-NL" dirty="0" err="1"/>
              <a:t>Thou</a:t>
            </a:r>
            <a:r>
              <a:rPr lang="nl-NL" dirty="0"/>
              <a:t> </a:t>
            </a:r>
            <a:r>
              <a:rPr lang="nl-NL" dirty="0" err="1"/>
              <a:t>shall</a:t>
            </a:r>
            <a:r>
              <a:rPr lang="nl-NL" dirty="0"/>
              <a:t> </a:t>
            </a:r>
            <a:r>
              <a:rPr lang="nl-NL" dirty="0" err="1"/>
              <a:t>always</a:t>
            </a:r>
            <a:r>
              <a:rPr lang="nl-NL" dirty="0"/>
              <a:t> start </a:t>
            </a:r>
            <a:r>
              <a:rPr lang="nl-NL" dirty="0" err="1"/>
              <a:t>with</a:t>
            </a:r>
            <a:r>
              <a:rPr lang="nl-NL" dirty="0"/>
              <a:t> </a:t>
            </a:r>
            <a:r>
              <a:rPr lang="nl-NL" dirty="0" err="1"/>
              <a:t>the</a:t>
            </a:r>
            <a:r>
              <a:rPr lang="nl-NL" dirty="0"/>
              <a:t> </a:t>
            </a:r>
            <a:r>
              <a:rPr lang="nl-NL" dirty="0" err="1"/>
              <a:t>actual</a:t>
            </a:r>
            <a:r>
              <a:rPr lang="nl-NL" dirty="0"/>
              <a:t> demo</a:t>
            </a:r>
          </a:p>
          <a:p>
            <a:r>
              <a:rPr lang="nl-NL" dirty="0" err="1"/>
              <a:t>Thou</a:t>
            </a:r>
            <a:r>
              <a:rPr lang="nl-NL" dirty="0"/>
              <a:t> </a:t>
            </a:r>
            <a:r>
              <a:rPr lang="nl-NL" dirty="0" err="1"/>
              <a:t>shall</a:t>
            </a:r>
            <a:r>
              <a:rPr lang="nl-NL" dirty="0"/>
              <a:t> </a:t>
            </a:r>
            <a:r>
              <a:rPr lang="nl-NL" dirty="0" err="1"/>
              <a:t>rarely</a:t>
            </a:r>
            <a:r>
              <a:rPr lang="nl-NL" dirty="0"/>
              <a:t> </a:t>
            </a:r>
            <a:r>
              <a:rPr lang="nl-NL" dirty="0" err="1"/>
              <a:t>discuss</a:t>
            </a:r>
            <a:r>
              <a:rPr lang="nl-NL" dirty="0"/>
              <a:t> </a:t>
            </a:r>
            <a:r>
              <a:rPr lang="nl-NL" dirty="0" err="1"/>
              <a:t>the</a:t>
            </a:r>
            <a:r>
              <a:rPr lang="nl-NL" dirty="0"/>
              <a:t> </a:t>
            </a:r>
            <a:r>
              <a:rPr lang="nl-NL" dirty="0" err="1"/>
              <a:t>process</a:t>
            </a:r>
            <a:r>
              <a:rPr lang="nl-NL" dirty="0"/>
              <a:t> </a:t>
            </a:r>
            <a:r>
              <a:rPr lang="nl-NL" dirty="0" err="1"/>
              <a:t>with</a:t>
            </a:r>
            <a:r>
              <a:rPr lang="nl-NL" dirty="0"/>
              <a:t> </a:t>
            </a:r>
            <a:r>
              <a:rPr lang="nl-NL" dirty="0" err="1"/>
              <a:t>the</a:t>
            </a:r>
            <a:r>
              <a:rPr lang="nl-NL" dirty="0"/>
              <a:t> client</a:t>
            </a:r>
          </a:p>
          <a:p>
            <a:r>
              <a:rPr lang="nl-NL" dirty="0" err="1"/>
              <a:t>Thou</a:t>
            </a:r>
            <a:r>
              <a:rPr lang="nl-NL" dirty="0"/>
              <a:t> </a:t>
            </a:r>
            <a:r>
              <a:rPr lang="nl-NL" dirty="0" err="1"/>
              <a:t>shall</a:t>
            </a:r>
            <a:r>
              <a:rPr lang="nl-NL" dirty="0"/>
              <a:t> </a:t>
            </a:r>
            <a:r>
              <a:rPr lang="nl-NL" dirty="0" err="1"/>
              <a:t>always</a:t>
            </a:r>
            <a:r>
              <a:rPr lang="nl-NL" dirty="0"/>
              <a:t> show </a:t>
            </a:r>
            <a:r>
              <a:rPr lang="nl-NL" dirty="0" err="1"/>
              <a:t>thy</a:t>
            </a:r>
            <a:r>
              <a:rPr lang="nl-NL" dirty="0"/>
              <a:t> sprint goals in </a:t>
            </a:r>
            <a:r>
              <a:rPr lang="nl-NL" dirty="0" err="1"/>
              <a:t>terms</a:t>
            </a:r>
            <a:r>
              <a:rPr lang="nl-NL" dirty="0"/>
              <a:t> </a:t>
            </a:r>
            <a:r>
              <a:rPr lang="nl-NL" dirty="0" err="1"/>
              <a:t>the</a:t>
            </a:r>
            <a:r>
              <a:rPr lang="nl-NL" dirty="0"/>
              <a:t> present stakeholder </a:t>
            </a:r>
            <a:r>
              <a:rPr lang="nl-NL" dirty="0" err="1"/>
              <a:t>understandeth</a:t>
            </a:r>
            <a:endParaRPr lang="nl-NL" dirty="0"/>
          </a:p>
          <a:p>
            <a:endParaRPr lang="nl-NL" dirty="0"/>
          </a:p>
        </p:txBody>
      </p:sp>
    </p:spTree>
    <p:extLst>
      <p:ext uri="{BB962C8B-B14F-4D97-AF65-F5344CB8AC3E}">
        <p14:creationId xmlns:p14="http://schemas.microsoft.com/office/powerpoint/2010/main" val="1117611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F81E-5762-41A7-B91E-8E9FA5E8104C}"/>
              </a:ext>
            </a:extLst>
          </p:cNvPr>
          <p:cNvSpPr>
            <a:spLocks noGrp="1"/>
          </p:cNvSpPr>
          <p:nvPr>
            <p:ph type="title"/>
          </p:nvPr>
        </p:nvSpPr>
        <p:spPr/>
        <p:txBody>
          <a:bodyPr/>
          <a:lstStyle/>
          <a:p>
            <a:r>
              <a:rPr lang="en-US" dirty="0"/>
              <a:t>Questions?</a:t>
            </a:r>
            <a:endParaRPr lang="nl-NL" dirty="0"/>
          </a:p>
        </p:txBody>
      </p:sp>
      <p:pic>
        <p:nvPicPr>
          <p:cNvPr id="5" name="Content Placeholder 4">
            <a:extLst>
              <a:ext uri="{FF2B5EF4-FFF2-40B4-BE49-F238E27FC236}">
                <a16:creationId xmlns:a16="http://schemas.microsoft.com/office/drawing/2014/main" id="{8E3E5E83-6876-4521-83C2-3D44D1D1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02" y="1876915"/>
            <a:ext cx="2896595" cy="3675842"/>
          </a:xfrm>
        </p:spPr>
      </p:pic>
    </p:spTree>
    <p:extLst>
      <p:ext uri="{BB962C8B-B14F-4D97-AF65-F5344CB8AC3E}">
        <p14:creationId xmlns:p14="http://schemas.microsoft.com/office/powerpoint/2010/main" val="39860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25C-8F0A-4E70-A81C-2DF40D62E57E}"/>
              </a:ext>
            </a:extLst>
          </p:cNvPr>
          <p:cNvSpPr>
            <a:spLocks noGrp="1"/>
          </p:cNvSpPr>
          <p:nvPr>
            <p:ph type="title"/>
          </p:nvPr>
        </p:nvSpPr>
        <p:spPr/>
        <p:txBody>
          <a:bodyPr/>
          <a:lstStyle/>
          <a:p>
            <a:r>
              <a:rPr lang="nl-NL" dirty="0"/>
              <a:t>The Demo </a:t>
            </a:r>
            <a:r>
              <a:rPr lang="nl-NL" dirty="0" err="1"/>
              <a:t>commandments</a:t>
            </a:r>
            <a:endParaRPr lang="nl-NL" dirty="0"/>
          </a:p>
        </p:txBody>
      </p:sp>
      <p:sp>
        <p:nvSpPr>
          <p:cNvPr id="3" name="Content Placeholder 2">
            <a:extLst>
              <a:ext uri="{FF2B5EF4-FFF2-40B4-BE49-F238E27FC236}">
                <a16:creationId xmlns:a16="http://schemas.microsoft.com/office/drawing/2014/main" id="{032A9C19-9CAE-470F-A5A6-C7CB9BAA831F}"/>
              </a:ext>
            </a:extLst>
          </p:cNvPr>
          <p:cNvSpPr>
            <a:spLocks noGrp="1"/>
          </p:cNvSpPr>
          <p:nvPr>
            <p:ph idx="1"/>
          </p:nvPr>
        </p:nvSpPr>
        <p:spPr/>
        <p:txBody>
          <a:bodyPr/>
          <a:lstStyle/>
          <a:p>
            <a:r>
              <a:rPr lang="nl-NL" dirty="0" err="1"/>
              <a:t>Thou</a:t>
            </a:r>
            <a:r>
              <a:rPr lang="nl-NL" dirty="0"/>
              <a:t> </a:t>
            </a:r>
            <a:r>
              <a:rPr lang="nl-NL" dirty="0" err="1"/>
              <a:t>shall</a:t>
            </a:r>
            <a:r>
              <a:rPr lang="nl-NL" dirty="0"/>
              <a:t> </a:t>
            </a:r>
            <a:r>
              <a:rPr lang="nl-NL" dirty="0" err="1"/>
              <a:t>always</a:t>
            </a:r>
            <a:r>
              <a:rPr lang="nl-NL" dirty="0"/>
              <a:t> start </a:t>
            </a:r>
            <a:r>
              <a:rPr lang="nl-NL" dirty="0" err="1"/>
              <a:t>with</a:t>
            </a:r>
            <a:r>
              <a:rPr lang="nl-NL" dirty="0"/>
              <a:t> </a:t>
            </a:r>
            <a:r>
              <a:rPr lang="nl-NL" dirty="0" err="1"/>
              <a:t>the</a:t>
            </a:r>
            <a:r>
              <a:rPr lang="nl-NL" dirty="0"/>
              <a:t> </a:t>
            </a:r>
            <a:r>
              <a:rPr lang="nl-NL" dirty="0" err="1"/>
              <a:t>actual</a:t>
            </a:r>
            <a:r>
              <a:rPr lang="nl-NL" dirty="0"/>
              <a:t> demo</a:t>
            </a:r>
          </a:p>
          <a:p>
            <a:r>
              <a:rPr lang="nl-NL" dirty="0" err="1"/>
              <a:t>Thou</a:t>
            </a:r>
            <a:r>
              <a:rPr lang="nl-NL" dirty="0"/>
              <a:t> </a:t>
            </a:r>
            <a:r>
              <a:rPr lang="nl-NL" dirty="0" err="1"/>
              <a:t>shall</a:t>
            </a:r>
            <a:r>
              <a:rPr lang="nl-NL" dirty="0"/>
              <a:t> </a:t>
            </a:r>
            <a:r>
              <a:rPr lang="nl-NL" dirty="0" err="1"/>
              <a:t>rarely</a:t>
            </a:r>
            <a:r>
              <a:rPr lang="nl-NL" dirty="0"/>
              <a:t> </a:t>
            </a:r>
            <a:r>
              <a:rPr lang="nl-NL" dirty="0" err="1"/>
              <a:t>discuss</a:t>
            </a:r>
            <a:r>
              <a:rPr lang="nl-NL" dirty="0"/>
              <a:t> </a:t>
            </a:r>
            <a:r>
              <a:rPr lang="nl-NL" dirty="0" err="1"/>
              <a:t>the</a:t>
            </a:r>
            <a:r>
              <a:rPr lang="nl-NL" dirty="0"/>
              <a:t> </a:t>
            </a:r>
            <a:r>
              <a:rPr lang="nl-NL" dirty="0" err="1"/>
              <a:t>process</a:t>
            </a:r>
            <a:r>
              <a:rPr lang="nl-NL" dirty="0"/>
              <a:t> </a:t>
            </a:r>
            <a:r>
              <a:rPr lang="nl-NL" dirty="0" err="1"/>
              <a:t>with</a:t>
            </a:r>
            <a:r>
              <a:rPr lang="nl-NL" dirty="0"/>
              <a:t> </a:t>
            </a:r>
            <a:r>
              <a:rPr lang="nl-NL" dirty="0" err="1"/>
              <a:t>the</a:t>
            </a:r>
            <a:r>
              <a:rPr lang="nl-NL" dirty="0"/>
              <a:t> client</a:t>
            </a:r>
          </a:p>
          <a:p>
            <a:r>
              <a:rPr lang="nl-NL" dirty="0" err="1"/>
              <a:t>Thou</a:t>
            </a:r>
            <a:r>
              <a:rPr lang="nl-NL" dirty="0"/>
              <a:t> </a:t>
            </a:r>
            <a:r>
              <a:rPr lang="nl-NL" dirty="0" err="1"/>
              <a:t>shall</a:t>
            </a:r>
            <a:r>
              <a:rPr lang="nl-NL" dirty="0"/>
              <a:t> </a:t>
            </a:r>
            <a:r>
              <a:rPr lang="nl-NL" dirty="0" err="1"/>
              <a:t>always</a:t>
            </a:r>
            <a:r>
              <a:rPr lang="nl-NL" dirty="0"/>
              <a:t> show </a:t>
            </a:r>
            <a:r>
              <a:rPr lang="nl-NL" dirty="0" err="1"/>
              <a:t>thy</a:t>
            </a:r>
            <a:r>
              <a:rPr lang="nl-NL" dirty="0"/>
              <a:t> sprint goals in </a:t>
            </a:r>
            <a:r>
              <a:rPr lang="nl-NL" dirty="0" err="1"/>
              <a:t>terms</a:t>
            </a:r>
            <a:r>
              <a:rPr lang="nl-NL" dirty="0"/>
              <a:t> </a:t>
            </a:r>
            <a:r>
              <a:rPr lang="nl-NL" dirty="0" err="1"/>
              <a:t>the</a:t>
            </a:r>
            <a:r>
              <a:rPr lang="nl-NL" dirty="0"/>
              <a:t> present stakeholder </a:t>
            </a:r>
            <a:r>
              <a:rPr lang="nl-NL" dirty="0" err="1"/>
              <a:t>understandeth</a:t>
            </a:r>
            <a:endParaRPr lang="nl-NL" dirty="0"/>
          </a:p>
          <a:p>
            <a:r>
              <a:rPr lang="nl-NL" dirty="0" err="1"/>
              <a:t>When</a:t>
            </a:r>
            <a:r>
              <a:rPr lang="nl-NL" dirty="0"/>
              <a:t> </a:t>
            </a:r>
            <a:r>
              <a:rPr lang="nl-NL" dirty="0" err="1"/>
              <a:t>the</a:t>
            </a:r>
            <a:r>
              <a:rPr lang="nl-NL" dirty="0"/>
              <a:t> question “Are </a:t>
            </a:r>
            <a:r>
              <a:rPr lang="nl-NL" dirty="0" err="1"/>
              <a:t>there</a:t>
            </a:r>
            <a:r>
              <a:rPr lang="nl-NL" dirty="0"/>
              <a:t> </a:t>
            </a:r>
            <a:r>
              <a:rPr lang="nl-NL" dirty="0" err="1"/>
              <a:t>any</a:t>
            </a:r>
            <a:r>
              <a:rPr lang="nl-NL" dirty="0"/>
              <a:t> </a:t>
            </a:r>
            <a:r>
              <a:rPr lang="nl-NL" dirty="0" err="1"/>
              <a:t>questions</a:t>
            </a:r>
            <a:r>
              <a:rPr lang="nl-NL" dirty="0"/>
              <a:t>?” </a:t>
            </a:r>
            <a:r>
              <a:rPr lang="nl-NL" dirty="0" err="1"/>
              <a:t>need</a:t>
            </a:r>
            <a:r>
              <a:rPr lang="nl-NL" dirty="0"/>
              <a:t> </a:t>
            </a:r>
            <a:r>
              <a:rPr lang="nl-NL" dirty="0" err="1"/>
              <a:t>be</a:t>
            </a:r>
            <a:r>
              <a:rPr lang="nl-NL" dirty="0"/>
              <a:t> </a:t>
            </a:r>
            <a:r>
              <a:rPr lang="nl-NL" dirty="0" err="1"/>
              <a:t>asked</a:t>
            </a:r>
            <a:r>
              <a:rPr lang="nl-NL" dirty="0"/>
              <a:t>, </a:t>
            </a:r>
            <a:r>
              <a:rPr lang="nl-NL" dirty="0" err="1"/>
              <a:t>thy</a:t>
            </a:r>
            <a:r>
              <a:rPr lang="nl-NL" dirty="0"/>
              <a:t> demo was bad</a:t>
            </a:r>
          </a:p>
          <a:p>
            <a:endParaRPr lang="nl-NL" dirty="0"/>
          </a:p>
        </p:txBody>
      </p:sp>
    </p:spTree>
    <p:extLst>
      <p:ext uri="{BB962C8B-B14F-4D97-AF65-F5344CB8AC3E}">
        <p14:creationId xmlns:p14="http://schemas.microsoft.com/office/powerpoint/2010/main" val="45980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77B5-7B18-407D-BBEC-1D272E09B44E}"/>
              </a:ext>
            </a:extLst>
          </p:cNvPr>
          <p:cNvSpPr>
            <a:spLocks noGrp="1"/>
          </p:cNvSpPr>
          <p:nvPr>
            <p:ph type="title"/>
          </p:nvPr>
        </p:nvSpPr>
        <p:spPr/>
        <p:txBody>
          <a:bodyPr/>
          <a:lstStyle/>
          <a:p>
            <a:endParaRPr lang="nl-NL"/>
          </a:p>
        </p:txBody>
      </p:sp>
      <p:pic>
        <p:nvPicPr>
          <p:cNvPr id="5" name="Content Placeholder 4" descr="A picture containing indoor, decorated&#10;&#10;Description automatically generated">
            <a:extLst>
              <a:ext uri="{FF2B5EF4-FFF2-40B4-BE49-F238E27FC236}">
                <a16:creationId xmlns:a16="http://schemas.microsoft.com/office/drawing/2014/main" id="{B44BF0DC-4C41-43B7-84BC-A48A9C1AA8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2333"/>
            <a:ext cx="12192000" cy="6773333"/>
          </a:xfrm>
        </p:spPr>
      </p:pic>
    </p:spTree>
    <p:extLst>
      <p:ext uri="{BB962C8B-B14F-4D97-AF65-F5344CB8AC3E}">
        <p14:creationId xmlns:p14="http://schemas.microsoft.com/office/powerpoint/2010/main" val="20849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80BDB-170C-4692-84CD-D13B395C64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How to get feedback then?!</a:t>
            </a:r>
          </a:p>
        </p:txBody>
      </p:sp>
      <p:pic>
        <p:nvPicPr>
          <p:cNvPr id="5" name="Content Placeholder 4" descr="A picture containing person, person, wearing, looking&#10;&#10;Description automatically generated">
            <a:extLst>
              <a:ext uri="{FF2B5EF4-FFF2-40B4-BE49-F238E27FC236}">
                <a16:creationId xmlns:a16="http://schemas.microsoft.com/office/drawing/2014/main" id="{61D6F6AC-A9F5-4B32-A914-8B4E50B3D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882" y="1675227"/>
            <a:ext cx="8318236" cy="4394199"/>
          </a:xfrm>
          <a:prstGeom prst="rect">
            <a:avLst/>
          </a:prstGeom>
        </p:spPr>
      </p:pic>
    </p:spTree>
    <p:extLst>
      <p:ext uri="{BB962C8B-B14F-4D97-AF65-F5344CB8AC3E}">
        <p14:creationId xmlns:p14="http://schemas.microsoft.com/office/powerpoint/2010/main" val="1210345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6853-ABED-4048-B481-5DB3A3D537D5}"/>
              </a:ext>
            </a:extLst>
          </p:cNvPr>
          <p:cNvSpPr>
            <a:spLocks noGrp="1"/>
          </p:cNvSpPr>
          <p:nvPr>
            <p:ph type="title"/>
          </p:nvPr>
        </p:nvSpPr>
        <p:spPr/>
        <p:txBody>
          <a:bodyPr/>
          <a:lstStyle/>
          <a:p>
            <a:r>
              <a:rPr lang="en-US" dirty="0"/>
              <a:t>How to get feedback</a:t>
            </a:r>
            <a:endParaRPr lang="nl-NL" dirty="0"/>
          </a:p>
        </p:txBody>
      </p:sp>
      <p:sp>
        <p:nvSpPr>
          <p:cNvPr id="3" name="Content Placeholder 2">
            <a:extLst>
              <a:ext uri="{FF2B5EF4-FFF2-40B4-BE49-F238E27FC236}">
                <a16:creationId xmlns:a16="http://schemas.microsoft.com/office/drawing/2014/main" id="{14FD03EE-F220-4E4F-A271-05AADFD0499D}"/>
              </a:ext>
            </a:extLst>
          </p:cNvPr>
          <p:cNvSpPr>
            <a:spLocks noGrp="1"/>
          </p:cNvSpPr>
          <p:nvPr>
            <p:ph idx="1"/>
          </p:nvPr>
        </p:nvSpPr>
        <p:spPr/>
        <p:txBody>
          <a:bodyPr/>
          <a:lstStyle/>
          <a:p>
            <a:r>
              <a:rPr lang="en-US" dirty="0"/>
              <a:t>Let the stakeholder do the demo!</a:t>
            </a:r>
          </a:p>
          <a:p>
            <a:r>
              <a:rPr lang="en-US" dirty="0"/>
              <a:t>Ask them to say what they think while using your app</a:t>
            </a:r>
          </a:p>
          <a:p>
            <a:r>
              <a:rPr lang="en-US" dirty="0"/>
              <a:t>And only explain once they really can’t figure it out</a:t>
            </a:r>
          </a:p>
          <a:p>
            <a:endParaRPr lang="en-US" dirty="0"/>
          </a:p>
          <a:p>
            <a:r>
              <a:rPr lang="en-US" dirty="0"/>
              <a:t>Everything that breaks </a:t>
            </a:r>
            <a:r>
              <a:rPr lang="en-US" dirty="0">
                <a:sym typeface="Wingdings" panose="05000000000000000000" pitchFamily="2" charset="2"/>
              </a:rPr>
              <a:t> not clear (enough), needs work</a:t>
            </a:r>
          </a:p>
          <a:p>
            <a:r>
              <a:rPr lang="en-US" dirty="0">
                <a:sym typeface="Wingdings" panose="05000000000000000000" pitchFamily="2" charset="2"/>
              </a:rPr>
              <a:t>Everything that works  awesome job!</a:t>
            </a:r>
          </a:p>
          <a:p>
            <a:endParaRPr lang="en-US" dirty="0">
              <a:sym typeface="Wingdings" panose="05000000000000000000" pitchFamily="2" charset="2"/>
            </a:endParaRPr>
          </a:p>
          <a:p>
            <a:endParaRPr lang="nl-NL" dirty="0"/>
          </a:p>
        </p:txBody>
      </p:sp>
    </p:spTree>
    <p:extLst>
      <p:ext uri="{BB962C8B-B14F-4D97-AF65-F5344CB8AC3E}">
        <p14:creationId xmlns:p14="http://schemas.microsoft.com/office/powerpoint/2010/main" val="1503901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EB0-50CE-4A36-96B8-19F5DA2D9216}"/>
              </a:ext>
            </a:extLst>
          </p:cNvPr>
          <p:cNvSpPr>
            <a:spLocks noGrp="1"/>
          </p:cNvSpPr>
          <p:nvPr>
            <p:ph type="title"/>
          </p:nvPr>
        </p:nvSpPr>
        <p:spPr/>
        <p:txBody>
          <a:bodyPr/>
          <a:lstStyle/>
          <a:p>
            <a:r>
              <a:rPr lang="nl-NL" dirty="0">
                <a:hlinkClick r:id="rId2"/>
              </a:rPr>
              <a:t>https://www.joelonsoftware.com/2000/08/09/the-joel-test-12-steps-to-better-code/</a:t>
            </a:r>
            <a:r>
              <a:rPr lang="nl-NL" dirty="0"/>
              <a:t> </a:t>
            </a:r>
          </a:p>
        </p:txBody>
      </p:sp>
      <p:pic>
        <p:nvPicPr>
          <p:cNvPr id="5" name="Content Placeholder 4">
            <a:extLst>
              <a:ext uri="{FF2B5EF4-FFF2-40B4-BE49-F238E27FC236}">
                <a16:creationId xmlns:a16="http://schemas.microsoft.com/office/drawing/2014/main" id="{6D84B1BD-0C46-46C4-8FDE-18889227598F}"/>
              </a:ext>
            </a:extLst>
          </p:cNvPr>
          <p:cNvPicPr>
            <a:picLocks noGrp="1" noChangeAspect="1"/>
          </p:cNvPicPr>
          <p:nvPr>
            <p:ph idx="1"/>
          </p:nvPr>
        </p:nvPicPr>
        <p:blipFill>
          <a:blip r:embed="rId3"/>
          <a:stretch>
            <a:fillRect/>
          </a:stretch>
        </p:blipFill>
        <p:spPr>
          <a:xfrm>
            <a:off x="838200" y="2655470"/>
            <a:ext cx="10515600" cy="2691647"/>
          </a:xfrm>
        </p:spPr>
      </p:pic>
    </p:spTree>
    <p:extLst>
      <p:ext uri="{BB962C8B-B14F-4D97-AF65-F5344CB8AC3E}">
        <p14:creationId xmlns:p14="http://schemas.microsoft.com/office/powerpoint/2010/main" val="755953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EB0-50CE-4A36-96B8-19F5DA2D9216}"/>
              </a:ext>
            </a:extLst>
          </p:cNvPr>
          <p:cNvSpPr>
            <a:spLocks noGrp="1"/>
          </p:cNvSpPr>
          <p:nvPr>
            <p:ph type="title"/>
          </p:nvPr>
        </p:nvSpPr>
        <p:spPr/>
        <p:txBody>
          <a:bodyPr/>
          <a:lstStyle/>
          <a:p>
            <a:r>
              <a:rPr lang="nl-NL" dirty="0">
                <a:hlinkClick r:id="rId2"/>
              </a:rPr>
              <a:t>https://www.joelonsoftware.com/2000/08/09/the-joel-test-12-steps-to-better-code/</a:t>
            </a:r>
            <a:r>
              <a:rPr lang="nl-NL" dirty="0"/>
              <a:t> </a:t>
            </a:r>
          </a:p>
        </p:txBody>
      </p:sp>
      <p:pic>
        <p:nvPicPr>
          <p:cNvPr id="5" name="Content Placeholder 4">
            <a:extLst>
              <a:ext uri="{FF2B5EF4-FFF2-40B4-BE49-F238E27FC236}">
                <a16:creationId xmlns:a16="http://schemas.microsoft.com/office/drawing/2014/main" id="{6D84B1BD-0C46-46C4-8FDE-18889227598F}"/>
              </a:ext>
            </a:extLst>
          </p:cNvPr>
          <p:cNvPicPr>
            <a:picLocks noGrp="1" noChangeAspect="1"/>
          </p:cNvPicPr>
          <p:nvPr>
            <p:ph idx="1"/>
          </p:nvPr>
        </p:nvPicPr>
        <p:blipFill>
          <a:blip r:embed="rId3"/>
          <a:stretch>
            <a:fillRect/>
          </a:stretch>
        </p:blipFill>
        <p:spPr>
          <a:xfrm>
            <a:off x="838200" y="2655470"/>
            <a:ext cx="10515600" cy="2691647"/>
          </a:xfrm>
        </p:spPr>
      </p:pic>
      <p:sp>
        <p:nvSpPr>
          <p:cNvPr id="3" name="Speech Bubble: Oval 2">
            <a:extLst>
              <a:ext uri="{FF2B5EF4-FFF2-40B4-BE49-F238E27FC236}">
                <a16:creationId xmlns:a16="http://schemas.microsoft.com/office/drawing/2014/main" id="{E2798E49-DC3C-4E29-A3D6-D50B0916E3D6}"/>
              </a:ext>
            </a:extLst>
          </p:cNvPr>
          <p:cNvSpPr/>
          <p:nvPr/>
        </p:nvSpPr>
        <p:spPr>
          <a:xfrm>
            <a:off x="3766929" y="5108713"/>
            <a:ext cx="3220279" cy="1384162"/>
          </a:xfrm>
          <a:prstGeom prst="wedgeEllipseCallout">
            <a:avLst>
              <a:gd name="adj1" fmla="val 46451"/>
              <a:gd name="adj2" fmla="val -72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not made up but is actually the number</a:t>
            </a:r>
            <a:endParaRPr lang="nl-NL" dirty="0"/>
          </a:p>
        </p:txBody>
      </p:sp>
      <p:sp>
        <p:nvSpPr>
          <p:cNvPr id="6" name="Speech Bubble: Oval 5">
            <a:extLst>
              <a:ext uri="{FF2B5EF4-FFF2-40B4-BE49-F238E27FC236}">
                <a16:creationId xmlns:a16="http://schemas.microsoft.com/office/drawing/2014/main" id="{766F9AC0-D83B-45F9-B215-A2DD12363469}"/>
              </a:ext>
            </a:extLst>
          </p:cNvPr>
          <p:cNvSpPr/>
          <p:nvPr/>
        </p:nvSpPr>
        <p:spPr>
          <a:xfrm>
            <a:off x="7075003" y="5108713"/>
            <a:ext cx="3220279" cy="1384162"/>
          </a:xfrm>
          <a:prstGeom prst="wedgeEllipseCallout">
            <a:avLst>
              <a:gd name="adj1" fmla="val -46142"/>
              <a:gd name="adj2" fmla="val -71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https://www.nngroup.com/articles/why-you-only-need-to-test-with-5-users/</a:t>
            </a:r>
            <a:r>
              <a:rPr lang="en-US" dirty="0">
                <a:solidFill>
                  <a:schemeClr val="bg1"/>
                </a:solidFill>
              </a:rPr>
              <a:t> </a:t>
            </a:r>
            <a:endParaRPr lang="nl-NL" dirty="0">
              <a:solidFill>
                <a:schemeClr val="bg1"/>
              </a:solidFill>
            </a:endParaRPr>
          </a:p>
        </p:txBody>
      </p:sp>
    </p:spTree>
    <p:extLst>
      <p:ext uri="{BB962C8B-B14F-4D97-AF65-F5344CB8AC3E}">
        <p14:creationId xmlns:p14="http://schemas.microsoft.com/office/powerpoint/2010/main" val="389890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25C-8F0A-4E70-A81C-2DF40D62E57E}"/>
              </a:ext>
            </a:extLst>
          </p:cNvPr>
          <p:cNvSpPr>
            <a:spLocks noGrp="1"/>
          </p:cNvSpPr>
          <p:nvPr>
            <p:ph type="title"/>
          </p:nvPr>
        </p:nvSpPr>
        <p:spPr/>
        <p:txBody>
          <a:bodyPr/>
          <a:lstStyle/>
          <a:p>
            <a:r>
              <a:rPr lang="nl-NL" dirty="0"/>
              <a:t>The Demo </a:t>
            </a:r>
            <a:r>
              <a:rPr lang="nl-NL" dirty="0" err="1"/>
              <a:t>commandments</a:t>
            </a:r>
            <a:endParaRPr lang="nl-NL" dirty="0"/>
          </a:p>
        </p:txBody>
      </p:sp>
      <p:sp>
        <p:nvSpPr>
          <p:cNvPr id="3" name="Content Placeholder 2">
            <a:extLst>
              <a:ext uri="{FF2B5EF4-FFF2-40B4-BE49-F238E27FC236}">
                <a16:creationId xmlns:a16="http://schemas.microsoft.com/office/drawing/2014/main" id="{032A9C19-9CAE-470F-A5A6-C7CB9BAA831F}"/>
              </a:ext>
            </a:extLst>
          </p:cNvPr>
          <p:cNvSpPr>
            <a:spLocks noGrp="1"/>
          </p:cNvSpPr>
          <p:nvPr>
            <p:ph idx="1"/>
          </p:nvPr>
        </p:nvSpPr>
        <p:spPr/>
        <p:txBody>
          <a:bodyPr/>
          <a:lstStyle/>
          <a:p>
            <a:r>
              <a:rPr lang="nl-NL" dirty="0" err="1"/>
              <a:t>Thou</a:t>
            </a:r>
            <a:r>
              <a:rPr lang="nl-NL" dirty="0"/>
              <a:t> </a:t>
            </a:r>
            <a:r>
              <a:rPr lang="nl-NL" dirty="0" err="1"/>
              <a:t>shall</a:t>
            </a:r>
            <a:r>
              <a:rPr lang="nl-NL" dirty="0"/>
              <a:t> </a:t>
            </a:r>
            <a:r>
              <a:rPr lang="nl-NL" dirty="0" err="1"/>
              <a:t>always</a:t>
            </a:r>
            <a:r>
              <a:rPr lang="nl-NL" dirty="0"/>
              <a:t> start </a:t>
            </a:r>
            <a:r>
              <a:rPr lang="nl-NL" dirty="0" err="1"/>
              <a:t>with</a:t>
            </a:r>
            <a:r>
              <a:rPr lang="nl-NL" dirty="0"/>
              <a:t> </a:t>
            </a:r>
            <a:r>
              <a:rPr lang="nl-NL" dirty="0" err="1"/>
              <a:t>the</a:t>
            </a:r>
            <a:r>
              <a:rPr lang="nl-NL" dirty="0"/>
              <a:t> </a:t>
            </a:r>
            <a:r>
              <a:rPr lang="nl-NL" dirty="0" err="1"/>
              <a:t>actual</a:t>
            </a:r>
            <a:r>
              <a:rPr lang="nl-NL" dirty="0"/>
              <a:t> demo</a:t>
            </a:r>
          </a:p>
          <a:p>
            <a:r>
              <a:rPr lang="nl-NL" dirty="0" err="1"/>
              <a:t>Thou</a:t>
            </a:r>
            <a:r>
              <a:rPr lang="nl-NL" dirty="0"/>
              <a:t> </a:t>
            </a:r>
            <a:r>
              <a:rPr lang="nl-NL" dirty="0" err="1"/>
              <a:t>shall</a:t>
            </a:r>
            <a:r>
              <a:rPr lang="nl-NL" dirty="0"/>
              <a:t> </a:t>
            </a:r>
            <a:r>
              <a:rPr lang="nl-NL" dirty="0" err="1"/>
              <a:t>rarely</a:t>
            </a:r>
            <a:r>
              <a:rPr lang="nl-NL" dirty="0"/>
              <a:t> </a:t>
            </a:r>
            <a:r>
              <a:rPr lang="nl-NL" dirty="0" err="1"/>
              <a:t>discuss</a:t>
            </a:r>
            <a:r>
              <a:rPr lang="nl-NL" dirty="0"/>
              <a:t> </a:t>
            </a:r>
            <a:r>
              <a:rPr lang="nl-NL" dirty="0" err="1"/>
              <a:t>the</a:t>
            </a:r>
            <a:r>
              <a:rPr lang="nl-NL" dirty="0"/>
              <a:t> </a:t>
            </a:r>
            <a:r>
              <a:rPr lang="nl-NL" dirty="0" err="1"/>
              <a:t>process</a:t>
            </a:r>
            <a:r>
              <a:rPr lang="nl-NL" dirty="0"/>
              <a:t> </a:t>
            </a:r>
            <a:r>
              <a:rPr lang="nl-NL" dirty="0" err="1"/>
              <a:t>with</a:t>
            </a:r>
            <a:r>
              <a:rPr lang="nl-NL" dirty="0"/>
              <a:t> </a:t>
            </a:r>
            <a:r>
              <a:rPr lang="nl-NL" dirty="0" err="1"/>
              <a:t>the</a:t>
            </a:r>
            <a:r>
              <a:rPr lang="nl-NL" dirty="0"/>
              <a:t> client</a:t>
            </a:r>
          </a:p>
          <a:p>
            <a:r>
              <a:rPr lang="nl-NL" dirty="0" err="1"/>
              <a:t>Thou</a:t>
            </a:r>
            <a:r>
              <a:rPr lang="nl-NL" dirty="0"/>
              <a:t> </a:t>
            </a:r>
            <a:r>
              <a:rPr lang="nl-NL" dirty="0" err="1"/>
              <a:t>shall</a:t>
            </a:r>
            <a:r>
              <a:rPr lang="nl-NL" dirty="0"/>
              <a:t> </a:t>
            </a:r>
            <a:r>
              <a:rPr lang="nl-NL" dirty="0" err="1"/>
              <a:t>always</a:t>
            </a:r>
            <a:r>
              <a:rPr lang="nl-NL" dirty="0"/>
              <a:t> show </a:t>
            </a:r>
            <a:r>
              <a:rPr lang="nl-NL" dirty="0" err="1"/>
              <a:t>thy</a:t>
            </a:r>
            <a:r>
              <a:rPr lang="nl-NL" dirty="0"/>
              <a:t> sprint goals in </a:t>
            </a:r>
            <a:r>
              <a:rPr lang="nl-NL" dirty="0" err="1"/>
              <a:t>terms</a:t>
            </a:r>
            <a:r>
              <a:rPr lang="nl-NL" dirty="0"/>
              <a:t> </a:t>
            </a:r>
            <a:r>
              <a:rPr lang="nl-NL" dirty="0" err="1"/>
              <a:t>the</a:t>
            </a:r>
            <a:r>
              <a:rPr lang="nl-NL" dirty="0"/>
              <a:t> present stakeholder </a:t>
            </a:r>
            <a:r>
              <a:rPr lang="nl-NL" dirty="0" err="1"/>
              <a:t>understandeth</a:t>
            </a:r>
            <a:endParaRPr lang="nl-NL" dirty="0"/>
          </a:p>
          <a:p>
            <a:r>
              <a:rPr lang="nl-NL" dirty="0" err="1"/>
              <a:t>When</a:t>
            </a:r>
            <a:r>
              <a:rPr lang="nl-NL" dirty="0"/>
              <a:t> </a:t>
            </a:r>
            <a:r>
              <a:rPr lang="nl-NL" dirty="0" err="1"/>
              <a:t>the</a:t>
            </a:r>
            <a:r>
              <a:rPr lang="nl-NL" dirty="0"/>
              <a:t> question “Are </a:t>
            </a:r>
            <a:r>
              <a:rPr lang="nl-NL" dirty="0" err="1"/>
              <a:t>there</a:t>
            </a:r>
            <a:r>
              <a:rPr lang="nl-NL" dirty="0"/>
              <a:t> </a:t>
            </a:r>
            <a:r>
              <a:rPr lang="nl-NL" dirty="0" err="1"/>
              <a:t>any</a:t>
            </a:r>
            <a:r>
              <a:rPr lang="nl-NL" dirty="0"/>
              <a:t> </a:t>
            </a:r>
            <a:r>
              <a:rPr lang="nl-NL" dirty="0" err="1"/>
              <a:t>questions</a:t>
            </a:r>
            <a:r>
              <a:rPr lang="nl-NL" dirty="0"/>
              <a:t>?” </a:t>
            </a:r>
            <a:r>
              <a:rPr lang="nl-NL" dirty="0" err="1"/>
              <a:t>need</a:t>
            </a:r>
            <a:r>
              <a:rPr lang="nl-NL" dirty="0"/>
              <a:t> </a:t>
            </a:r>
            <a:r>
              <a:rPr lang="nl-NL" dirty="0" err="1"/>
              <a:t>be</a:t>
            </a:r>
            <a:r>
              <a:rPr lang="nl-NL" dirty="0"/>
              <a:t> </a:t>
            </a:r>
            <a:r>
              <a:rPr lang="nl-NL" dirty="0" err="1"/>
              <a:t>asked</a:t>
            </a:r>
            <a:r>
              <a:rPr lang="nl-NL" dirty="0"/>
              <a:t>, </a:t>
            </a:r>
            <a:r>
              <a:rPr lang="nl-NL" dirty="0" err="1"/>
              <a:t>thy</a:t>
            </a:r>
            <a:r>
              <a:rPr lang="nl-NL" dirty="0"/>
              <a:t> demo was bad</a:t>
            </a:r>
          </a:p>
          <a:p>
            <a:r>
              <a:rPr lang="nl-NL" dirty="0" err="1"/>
              <a:t>Thou</a:t>
            </a:r>
            <a:r>
              <a:rPr lang="nl-NL" dirty="0"/>
              <a:t> </a:t>
            </a:r>
            <a:r>
              <a:rPr lang="nl-NL" dirty="0" err="1"/>
              <a:t>shall</a:t>
            </a:r>
            <a:r>
              <a:rPr lang="nl-NL" dirty="0"/>
              <a:t> </a:t>
            </a:r>
            <a:r>
              <a:rPr lang="nl-NL" dirty="0" err="1"/>
              <a:t>always</a:t>
            </a:r>
            <a:r>
              <a:rPr lang="nl-NL" dirty="0"/>
              <a:t> </a:t>
            </a:r>
            <a:r>
              <a:rPr lang="nl-NL" dirty="0" err="1"/>
              <a:t>repeat</a:t>
            </a:r>
            <a:r>
              <a:rPr lang="nl-NL" dirty="0"/>
              <a:t> </a:t>
            </a:r>
            <a:r>
              <a:rPr lang="nl-NL" dirty="0" err="1"/>
              <a:t>thy</a:t>
            </a:r>
            <a:r>
              <a:rPr lang="nl-NL" dirty="0"/>
              <a:t> </a:t>
            </a:r>
            <a:r>
              <a:rPr lang="nl-NL" dirty="0" err="1"/>
              <a:t>collected</a:t>
            </a:r>
            <a:r>
              <a:rPr lang="nl-NL" dirty="0"/>
              <a:t> feedback </a:t>
            </a:r>
            <a:r>
              <a:rPr lang="nl-NL" dirty="0" err="1"/>
              <a:t>to</a:t>
            </a:r>
            <a:r>
              <a:rPr lang="nl-NL" dirty="0"/>
              <a:t> </a:t>
            </a:r>
            <a:r>
              <a:rPr lang="nl-NL" dirty="0" err="1"/>
              <a:t>validate</a:t>
            </a:r>
            <a:r>
              <a:rPr lang="nl-NL" dirty="0"/>
              <a:t> </a:t>
            </a:r>
            <a:r>
              <a:rPr lang="nl-NL" dirty="0" err="1"/>
              <a:t>it</a:t>
            </a:r>
            <a:endParaRPr lang="nl-NL" dirty="0"/>
          </a:p>
          <a:p>
            <a:endParaRPr lang="nl-NL" dirty="0"/>
          </a:p>
        </p:txBody>
      </p:sp>
    </p:spTree>
    <p:extLst>
      <p:ext uri="{BB962C8B-B14F-4D97-AF65-F5344CB8AC3E}">
        <p14:creationId xmlns:p14="http://schemas.microsoft.com/office/powerpoint/2010/main" val="5833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7450-358A-4A6D-A762-A296123A5DFB}"/>
              </a:ext>
            </a:extLst>
          </p:cNvPr>
          <p:cNvSpPr>
            <a:spLocks noGrp="1"/>
          </p:cNvSpPr>
          <p:nvPr>
            <p:ph type="title"/>
          </p:nvPr>
        </p:nvSpPr>
        <p:spPr/>
        <p:txBody>
          <a:bodyPr/>
          <a:lstStyle/>
          <a:p>
            <a:r>
              <a:rPr lang="en-US" dirty="0"/>
              <a:t>Just do it</a:t>
            </a:r>
            <a:endParaRPr lang="nl-NL" dirty="0"/>
          </a:p>
        </p:txBody>
      </p:sp>
      <p:sp>
        <p:nvSpPr>
          <p:cNvPr id="3" name="Content Placeholder 2">
            <a:extLst>
              <a:ext uri="{FF2B5EF4-FFF2-40B4-BE49-F238E27FC236}">
                <a16:creationId xmlns:a16="http://schemas.microsoft.com/office/drawing/2014/main" id="{ED7D25F9-3775-4F35-981E-CEE3C1A2F985}"/>
              </a:ext>
            </a:extLst>
          </p:cNvPr>
          <p:cNvSpPr>
            <a:spLocks noGrp="1"/>
          </p:cNvSpPr>
          <p:nvPr>
            <p:ph idx="1"/>
          </p:nvPr>
        </p:nvSpPr>
        <p:spPr/>
        <p:txBody>
          <a:bodyPr/>
          <a:lstStyle/>
          <a:p>
            <a:r>
              <a:rPr lang="en-US" dirty="0"/>
              <a:t>Demo done? Time’s over?</a:t>
            </a:r>
          </a:p>
          <a:p>
            <a:r>
              <a:rPr lang="en-US" dirty="0"/>
              <a:t>Repeat the collected feedback concisely to everyone present</a:t>
            </a:r>
          </a:p>
          <a:p>
            <a:r>
              <a:rPr lang="en-US" dirty="0"/>
              <a:t>Check if you missed anything</a:t>
            </a:r>
          </a:p>
          <a:p>
            <a:endParaRPr lang="en-US" dirty="0"/>
          </a:p>
          <a:p>
            <a:pPr marL="0" indent="0">
              <a:buNone/>
            </a:pPr>
            <a:r>
              <a:rPr lang="nl-NL" dirty="0">
                <a:sym typeface="Wingdings" panose="05000000000000000000" pitchFamily="2" charset="2"/>
              </a:rPr>
              <a:t> </a:t>
            </a:r>
            <a:r>
              <a:rPr lang="nl-NL" dirty="0" err="1">
                <a:sym typeface="Wingdings" panose="05000000000000000000" pitchFamily="2" charset="2"/>
              </a:rPr>
              <a:t>Someone</a:t>
            </a:r>
            <a:r>
              <a:rPr lang="nl-NL" dirty="0">
                <a:sym typeface="Wingdings" panose="05000000000000000000" pitchFamily="2" charset="2"/>
              </a:rPr>
              <a:t> </a:t>
            </a:r>
            <a:r>
              <a:rPr lang="nl-NL" dirty="0" err="1">
                <a:sym typeface="Wingdings" panose="05000000000000000000" pitchFamily="2" charset="2"/>
              </a:rPr>
              <a:t>should</a:t>
            </a:r>
            <a:r>
              <a:rPr lang="nl-NL" dirty="0">
                <a:sym typeface="Wingdings" panose="05000000000000000000" pitchFamily="2" charset="2"/>
              </a:rPr>
              <a:t> collect </a:t>
            </a:r>
            <a:r>
              <a:rPr lang="nl-NL" dirty="0" err="1">
                <a:sym typeface="Wingdings" panose="05000000000000000000" pitchFamily="2" charset="2"/>
              </a:rPr>
              <a:t>the</a:t>
            </a:r>
            <a:r>
              <a:rPr lang="nl-NL" dirty="0">
                <a:sym typeface="Wingdings" panose="05000000000000000000" pitchFamily="2" charset="2"/>
              </a:rPr>
              <a:t> feedback!</a:t>
            </a:r>
            <a:endParaRPr lang="en-US" dirty="0"/>
          </a:p>
        </p:txBody>
      </p:sp>
    </p:spTree>
    <p:extLst>
      <p:ext uri="{BB962C8B-B14F-4D97-AF65-F5344CB8AC3E}">
        <p14:creationId xmlns:p14="http://schemas.microsoft.com/office/powerpoint/2010/main" val="15531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544CBD-DC5F-0BEA-B47E-EC1A9F789B9A}"/>
              </a:ext>
            </a:extLst>
          </p:cNvPr>
          <p:cNvPicPr>
            <a:picLocks noChangeAspect="1"/>
          </p:cNvPicPr>
          <p:nvPr/>
        </p:nvPicPr>
        <p:blipFill rotWithShape="1">
          <a:blip r:embed="rId2">
            <a:alphaModFix amt="35000"/>
          </a:blip>
          <a:srcRect t="3278" b="12452"/>
          <a:stretch/>
        </p:blipFill>
        <p:spPr>
          <a:xfrm>
            <a:off x="20" y="1"/>
            <a:ext cx="12191980" cy="6857999"/>
          </a:xfrm>
          <a:prstGeom prst="rect">
            <a:avLst/>
          </a:prstGeom>
        </p:spPr>
      </p:pic>
      <p:sp>
        <p:nvSpPr>
          <p:cNvPr id="2" name="Title 1">
            <a:extLst>
              <a:ext uri="{FF2B5EF4-FFF2-40B4-BE49-F238E27FC236}">
                <a16:creationId xmlns:a16="http://schemas.microsoft.com/office/drawing/2014/main" id="{7968105D-B67A-4A5E-864B-BD06148AB133}"/>
              </a:ext>
            </a:extLst>
          </p:cNvPr>
          <p:cNvSpPr>
            <a:spLocks noGrp="1"/>
          </p:cNvSpPr>
          <p:nvPr>
            <p:ph type="title"/>
          </p:nvPr>
        </p:nvSpPr>
        <p:spPr>
          <a:xfrm>
            <a:off x="838201" y="1065862"/>
            <a:ext cx="3313164" cy="4726276"/>
          </a:xfrm>
        </p:spPr>
        <p:txBody>
          <a:bodyPr>
            <a:normAutofit/>
          </a:bodyPr>
          <a:lstStyle/>
          <a:p>
            <a:pPr algn="r"/>
            <a:r>
              <a:rPr lang="nl-NL" sz="4000">
                <a:solidFill>
                  <a:srgbClr val="FFFFFF"/>
                </a:solidFill>
              </a:rPr>
              <a:t>Sprint demo</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BF407B07-0FC0-B5F5-1B2B-FB862F377239}"/>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77261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B5D2-ABB2-4F68-B730-5B85F058EC7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E3239106-0817-4BB3-B864-58A14538950C}"/>
              </a:ext>
            </a:extLst>
          </p:cNvPr>
          <p:cNvSpPr>
            <a:spLocks noGrp="1"/>
          </p:cNvSpPr>
          <p:nvPr>
            <p:ph idx="1"/>
          </p:nvPr>
        </p:nvSpPr>
        <p:spPr/>
        <p:txBody>
          <a:bodyPr/>
          <a:lstStyle/>
          <a:p>
            <a:r>
              <a:rPr lang="nl-NL" dirty="0">
                <a:hlinkClick r:id="rId2"/>
              </a:rPr>
              <a:t>https://www.youtube.com/watch?v=as9IYFrTiKc</a:t>
            </a:r>
            <a:r>
              <a:rPr lang="nl-NL" dirty="0"/>
              <a:t> </a:t>
            </a:r>
          </a:p>
        </p:txBody>
      </p:sp>
    </p:spTree>
    <p:extLst>
      <p:ext uri="{BB962C8B-B14F-4D97-AF65-F5344CB8AC3E}">
        <p14:creationId xmlns:p14="http://schemas.microsoft.com/office/powerpoint/2010/main" val="2294898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F81E-5762-41A7-B91E-8E9FA5E8104C}"/>
              </a:ext>
            </a:extLst>
          </p:cNvPr>
          <p:cNvSpPr>
            <a:spLocks noGrp="1"/>
          </p:cNvSpPr>
          <p:nvPr>
            <p:ph type="title"/>
          </p:nvPr>
        </p:nvSpPr>
        <p:spPr/>
        <p:txBody>
          <a:bodyPr/>
          <a:lstStyle/>
          <a:p>
            <a:r>
              <a:rPr lang="en-US" dirty="0"/>
              <a:t>Questions?</a:t>
            </a:r>
            <a:endParaRPr lang="nl-NL" dirty="0"/>
          </a:p>
        </p:txBody>
      </p:sp>
      <p:pic>
        <p:nvPicPr>
          <p:cNvPr id="5" name="Content Placeholder 4">
            <a:extLst>
              <a:ext uri="{FF2B5EF4-FFF2-40B4-BE49-F238E27FC236}">
                <a16:creationId xmlns:a16="http://schemas.microsoft.com/office/drawing/2014/main" id="{8E3E5E83-6876-4521-83C2-3D44D1D1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02" y="1876915"/>
            <a:ext cx="2896595" cy="3675842"/>
          </a:xfrm>
        </p:spPr>
      </p:pic>
    </p:spTree>
    <p:extLst>
      <p:ext uri="{BB962C8B-B14F-4D97-AF65-F5344CB8AC3E}">
        <p14:creationId xmlns:p14="http://schemas.microsoft.com/office/powerpoint/2010/main" val="4044044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F81E-5762-41A7-B91E-8E9FA5E8104C}"/>
              </a:ext>
            </a:extLst>
          </p:cNvPr>
          <p:cNvSpPr>
            <a:spLocks noGrp="1"/>
          </p:cNvSpPr>
          <p:nvPr>
            <p:ph type="title"/>
          </p:nvPr>
        </p:nvSpPr>
        <p:spPr/>
        <p:txBody>
          <a:bodyPr/>
          <a:lstStyle/>
          <a:p>
            <a:endParaRPr lang="nl-NL" dirty="0"/>
          </a:p>
        </p:txBody>
      </p:sp>
      <p:pic>
        <p:nvPicPr>
          <p:cNvPr id="5" name="Content Placeholder 4">
            <a:extLst>
              <a:ext uri="{FF2B5EF4-FFF2-40B4-BE49-F238E27FC236}">
                <a16:creationId xmlns:a16="http://schemas.microsoft.com/office/drawing/2014/main" id="{8E3E5E83-6876-4521-83C2-3D44D1D1A9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7702" y="1876915"/>
            <a:ext cx="2896595" cy="3675842"/>
          </a:xfrm>
        </p:spPr>
      </p:pic>
      <p:pic>
        <p:nvPicPr>
          <p:cNvPr id="4" name="Picture 3" descr="A picture containing reptile, lizard, close&#10;&#10;Description automatically generated">
            <a:extLst>
              <a:ext uri="{FF2B5EF4-FFF2-40B4-BE49-F238E27FC236}">
                <a16:creationId xmlns:a16="http://schemas.microsoft.com/office/drawing/2014/main" id="{9E615353-95FF-46F0-A9E2-CE684674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60" y="0"/>
            <a:ext cx="10297740" cy="6865160"/>
          </a:xfrm>
          <a:prstGeom prst="rect">
            <a:avLst/>
          </a:prstGeom>
        </p:spPr>
      </p:pic>
    </p:spTree>
    <p:extLst>
      <p:ext uri="{BB962C8B-B14F-4D97-AF65-F5344CB8AC3E}">
        <p14:creationId xmlns:p14="http://schemas.microsoft.com/office/powerpoint/2010/main" val="886824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E3A4-8A16-435C-8D48-C1C01296ABE2}"/>
              </a:ext>
            </a:extLst>
          </p:cNvPr>
          <p:cNvSpPr>
            <a:spLocks noGrp="1"/>
          </p:cNvSpPr>
          <p:nvPr>
            <p:ph type="title"/>
          </p:nvPr>
        </p:nvSpPr>
        <p:spPr/>
        <p:txBody>
          <a:bodyPr/>
          <a:lstStyle/>
          <a:p>
            <a:r>
              <a:rPr lang="en-US" dirty="0"/>
              <a:t>Assignment (30 min)</a:t>
            </a:r>
            <a:endParaRPr lang="nl-NL" dirty="0"/>
          </a:p>
        </p:txBody>
      </p:sp>
      <p:sp>
        <p:nvSpPr>
          <p:cNvPr id="3" name="Content Placeholder 2">
            <a:extLst>
              <a:ext uri="{FF2B5EF4-FFF2-40B4-BE49-F238E27FC236}">
                <a16:creationId xmlns:a16="http://schemas.microsoft.com/office/drawing/2014/main" id="{C027EAE8-807A-4CAE-B893-78AD21807B0B}"/>
              </a:ext>
            </a:extLst>
          </p:cNvPr>
          <p:cNvSpPr>
            <a:spLocks noGrp="1"/>
          </p:cNvSpPr>
          <p:nvPr>
            <p:ph idx="1"/>
          </p:nvPr>
        </p:nvSpPr>
        <p:spPr/>
        <p:txBody>
          <a:bodyPr>
            <a:normAutofit lnSpcReduction="10000"/>
          </a:bodyPr>
          <a:lstStyle/>
          <a:p>
            <a:r>
              <a:rPr lang="en-US" dirty="0"/>
              <a:t>As a team, find another team to cooperate with</a:t>
            </a:r>
          </a:p>
          <a:p>
            <a:r>
              <a:rPr lang="en-US" dirty="0"/>
              <a:t>Both teams show the exact same demo (10 min) from last week</a:t>
            </a:r>
          </a:p>
          <a:p>
            <a:r>
              <a:rPr lang="en-US" dirty="0"/>
              <a:t>Split up again</a:t>
            </a:r>
          </a:p>
          <a:p>
            <a:endParaRPr lang="en-US" dirty="0"/>
          </a:p>
          <a:p>
            <a:r>
              <a:rPr lang="en-US" dirty="0"/>
              <a:t>Both teams try to answer internally (5 min):</a:t>
            </a:r>
          </a:p>
          <a:p>
            <a:pPr lvl="1"/>
            <a:r>
              <a:rPr lang="nl-NL" dirty="0" err="1"/>
              <a:t>What</a:t>
            </a:r>
            <a:r>
              <a:rPr lang="nl-NL" dirty="0"/>
              <a:t> was </a:t>
            </a:r>
            <a:r>
              <a:rPr lang="nl-NL" dirty="0" err="1"/>
              <a:t>the</a:t>
            </a:r>
            <a:r>
              <a:rPr lang="nl-NL" dirty="0"/>
              <a:t> </a:t>
            </a:r>
            <a:r>
              <a:rPr lang="nl-NL" dirty="0" err="1"/>
              <a:t>other</a:t>
            </a:r>
            <a:r>
              <a:rPr lang="nl-NL" dirty="0"/>
              <a:t> team </a:t>
            </a:r>
            <a:r>
              <a:rPr lang="nl-NL" dirty="0" err="1"/>
              <a:t>trying</a:t>
            </a:r>
            <a:r>
              <a:rPr lang="nl-NL" dirty="0"/>
              <a:t> </a:t>
            </a:r>
            <a:r>
              <a:rPr lang="nl-NL" dirty="0" err="1"/>
              <a:t>to</a:t>
            </a:r>
            <a:r>
              <a:rPr lang="nl-NL" dirty="0"/>
              <a:t> do?</a:t>
            </a:r>
          </a:p>
          <a:p>
            <a:pPr lvl="1"/>
            <a:r>
              <a:rPr lang="nl-NL" dirty="0" err="1"/>
              <a:t>What</a:t>
            </a:r>
            <a:r>
              <a:rPr lang="nl-NL" dirty="0"/>
              <a:t> do </a:t>
            </a:r>
            <a:r>
              <a:rPr lang="nl-NL" dirty="0" err="1"/>
              <a:t>you</a:t>
            </a:r>
            <a:r>
              <a:rPr lang="nl-NL" dirty="0"/>
              <a:t> </a:t>
            </a:r>
            <a:r>
              <a:rPr lang="nl-NL" dirty="0" err="1"/>
              <a:t>think</a:t>
            </a:r>
            <a:r>
              <a:rPr lang="nl-NL" dirty="0"/>
              <a:t> of </a:t>
            </a:r>
            <a:r>
              <a:rPr lang="nl-NL" dirty="0" err="1"/>
              <a:t>the</a:t>
            </a:r>
            <a:r>
              <a:rPr lang="nl-NL" dirty="0"/>
              <a:t> demo </a:t>
            </a:r>
            <a:r>
              <a:rPr lang="nl-NL" dirty="0" err="1"/>
              <a:t>they</a:t>
            </a:r>
            <a:r>
              <a:rPr lang="nl-NL" dirty="0"/>
              <a:t> gave? Was </a:t>
            </a:r>
            <a:r>
              <a:rPr lang="nl-NL" dirty="0" err="1"/>
              <a:t>it</a:t>
            </a:r>
            <a:r>
              <a:rPr lang="nl-NL" dirty="0"/>
              <a:t> </a:t>
            </a:r>
            <a:r>
              <a:rPr lang="nl-NL" dirty="0" err="1"/>
              <a:t>good</a:t>
            </a:r>
            <a:r>
              <a:rPr lang="nl-NL" dirty="0"/>
              <a:t>, bad? </a:t>
            </a:r>
            <a:r>
              <a:rPr lang="nl-NL" dirty="0" err="1"/>
              <a:t>Why</a:t>
            </a:r>
            <a:r>
              <a:rPr lang="nl-NL" dirty="0"/>
              <a:t>?</a:t>
            </a:r>
          </a:p>
          <a:p>
            <a:pPr lvl="1"/>
            <a:r>
              <a:rPr lang="nl-NL" dirty="0" err="1"/>
              <a:t>What</a:t>
            </a:r>
            <a:r>
              <a:rPr lang="nl-NL" dirty="0"/>
              <a:t> feedback do </a:t>
            </a:r>
            <a:r>
              <a:rPr lang="nl-NL" dirty="0" err="1"/>
              <a:t>you</a:t>
            </a:r>
            <a:r>
              <a:rPr lang="nl-NL" dirty="0"/>
              <a:t> have </a:t>
            </a:r>
            <a:r>
              <a:rPr lang="nl-NL" dirty="0" err="1"/>
              <a:t>for</a:t>
            </a:r>
            <a:r>
              <a:rPr lang="nl-NL" dirty="0"/>
              <a:t> </a:t>
            </a:r>
            <a:r>
              <a:rPr lang="nl-NL" dirty="0" err="1"/>
              <a:t>the</a:t>
            </a:r>
            <a:r>
              <a:rPr lang="nl-NL" dirty="0"/>
              <a:t> team?</a:t>
            </a:r>
          </a:p>
          <a:p>
            <a:pPr lvl="1"/>
            <a:endParaRPr lang="nl-NL" dirty="0"/>
          </a:p>
          <a:p>
            <a:r>
              <a:rPr lang="nl-NL" dirty="0" err="1"/>
              <a:t>Plenary</a:t>
            </a:r>
            <a:r>
              <a:rPr lang="nl-NL" dirty="0"/>
              <a:t>: </a:t>
            </a:r>
            <a:r>
              <a:rPr lang="nl-NL" dirty="0" err="1"/>
              <a:t>explain</a:t>
            </a:r>
            <a:r>
              <a:rPr lang="nl-NL" dirty="0"/>
              <a:t> </a:t>
            </a:r>
            <a:r>
              <a:rPr lang="nl-NL" dirty="0" err="1"/>
              <a:t>answers</a:t>
            </a:r>
            <a:r>
              <a:rPr lang="nl-NL" dirty="0"/>
              <a:t> per team (5 min)</a:t>
            </a:r>
            <a:endParaRPr lang="en-US" dirty="0"/>
          </a:p>
        </p:txBody>
      </p:sp>
    </p:spTree>
    <p:extLst>
      <p:ext uri="{BB962C8B-B14F-4D97-AF65-F5344CB8AC3E}">
        <p14:creationId xmlns:p14="http://schemas.microsoft.com/office/powerpoint/2010/main" val="350187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425C-8F0A-4E70-A81C-2DF40D62E57E}"/>
              </a:ext>
            </a:extLst>
          </p:cNvPr>
          <p:cNvSpPr>
            <a:spLocks noGrp="1"/>
          </p:cNvSpPr>
          <p:nvPr>
            <p:ph type="title"/>
          </p:nvPr>
        </p:nvSpPr>
        <p:spPr/>
        <p:txBody>
          <a:bodyPr/>
          <a:lstStyle/>
          <a:p>
            <a:r>
              <a:rPr lang="nl-NL" dirty="0"/>
              <a:t>The Demo </a:t>
            </a:r>
            <a:r>
              <a:rPr lang="nl-NL" dirty="0" err="1"/>
              <a:t>commandments</a:t>
            </a:r>
            <a:endParaRPr lang="nl-NL" dirty="0"/>
          </a:p>
        </p:txBody>
      </p:sp>
      <p:sp>
        <p:nvSpPr>
          <p:cNvPr id="3" name="Content Placeholder 2">
            <a:extLst>
              <a:ext uri="{FF2B5EF4-FFF2-40B4-BE49-F238E27FC236}">
                <a16:creationId xmlns:a16="http://schemas.microsoft.com/office/drawing/2014/main" id="{032A9C19-9CAE-470F-A5A6-C7CB9BAA831F}"/>
              </a:ext>
            </a:extLst>
          </p:cNvPr>
          <p:cNvSpPr>
            <a:spLocks noGrp="1"/>
          </p:cNvSpPr>
          <p:nvPr>
            <p:ph idx="1"/>
          </p:nvPr>
        </p:nvSpPr>
        <p:spPr/>
        <p:txBody>
          <a:bodyPr/>
          <a:lstStyle/>
          <a:p>
            <a:r>
              <a:rPr lang="nl-NL" dirty="0" err="1"/>
              <a:t>Thou</a:t>
            </a:r>
            <a:r>
              <a:rPr lang="nl-NL" dirty="0"/>
              <a:t> </a:t>
            </a:r>
            <a:r>
              <a:rPr lang="nl-NL" dirty="0" err="1"/>
              <a:t>shall</a:t>
            </a:r>
            <a:r>
              <a:rPr lang="nl-NL" dirty="0"/>
              <a:t> </a:t>
            </a:r>
            <a:r>
              <a:rPr lang="nl-NL" dirty="0" err="1"/>
              <a:t>always</a:t>
            </a:r>
            <a:r>
              <a:rPr lang="nl-NL" dirty="0"/>
              <a:t> start </a:t>
            </a:r>
            <a:r>
              <a:rPr lang="nl-NL" dirty="0" err="1"/>
              <a:t>with</a:t>
            </a:r>
            <a:r>
              <a:rPr lang="nl-NL" dirty="0"/>
              <a:t> </a:t>
            </a:r>
            <a:r>
              <a:rPr lang="nl-NL" dirty="0" err="1"/>
              <a:t>the</a:t>
            </a:r>
            <a:r>
              <a:rPr lang="nl-NL" dirty="0"/>
              <a:t> </a:t>
            </a:r>
            <a:r>
              <a:rPr lang="nl-NL" dirty="0" err="1"/>
              <a:t>actual</a:t>
            </a:r>
            <a:r>
              <a:rPr lang="nl-NL" dirty="0"/>
              <a:t> demo</a:t>
            </a:r>
          </a:p>
        </p:txBody>
      </p:sp>
    </p:spTree>
    <p:extLst>
      <p:ext uri="{BB962C8B-B14F-4D97-AF65-F5344CB8AC3E}">
        <p14:creationId xmlns:p14="http://schemas.microsoft.com/office/powerpoint/2010/main" val="18181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F840-1697-4BEA-A045-F75DBB46A8AD}"/>
              </a:ext>
            </a:extLst>
          </p:cNvPr>
          <p:cNvSpPr>
            <a:spLocks noGrp="1"/>
          </p:cNvSpPr>
          <p:nvPr>
            <p:ph type="title"/>
          </p:nvPr>
        </p:nvSpPr>
        <p:spPr/>
        <p:txBody>
          <a:bodyPr/>
          <a:lstStyle/>
          <a:p>
            <a:endParaRPr lang="nl-NL" dirty="0"/>
          </a:p>
        </p:txBody>
      </p:sp>
      <p:pic>
        <p:nvPicPr>
          <p:cNvPr id="5" name="Content Placeholder 4" descr="A person wearing a white head scarf&#10;&#10;Description automatically generated with low confidence">
            <a:extLst>
              <a:ext uri="{FF2B5EF4-FFF2-40B4-BE49-F238E27FC236}">
                <a16:creationId xmlns:a16="http://schemas.microsoft.com/office/drawing/2014/main" id="{25FABCBC-AFAE-449F-B82D-C33BF3EEB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1" y="0"/>
            <a:ext cx="12175958" cy="6858000"/>
          </a:xfrm>
        </p:spPr>
      </p:pic>
    </p:spTree>
    <p:extLst>
      <p:ext uri="{BB962C8B-B14F-4D97-AF65-F5344CB8AC3E}">
        <p14:creationId xmlns:p14="http://schemas.microsoft.com/office/powerpoint/2010/main" val="412279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81B7-A29B-4D80-929B-36FEEABF8B58}"/>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04CA0534-55AD-4F9F-A866-C4834093BFBD}"/>
              </a:ext>
            </a:extLst>
          </p:cNvPr>
          <p:cNvSpPr>
            <a:spLocks noGrp="1"/>
          </p:cNvSpPr>
          <p:nvPr>
            <p:ph idx="1"/>
          </p:nvPr>
        </p:nvSpPr>
        <p:spPr/>
        <p:txBody>
          <a:bodyPr/>
          <a:lstStyle/>
          <a:p>
            <a:endParaRPr lang="nl-NL"/>
          </a:p>
        </p:txBody>
      </p:sp>
      <p:pic>
        <p:nvPicPr>
          <p:cNvPr id="4" name="Picture 3" descr="Graphical user interface&#10;&#10;Description automatically generated with low confidence">
            <a:extLst>
              <a:ext uri="{FF2B5EF4-FFF2-40B4-BE49-F238E27FC236}">
                <a16:creationId xmlns:a16="http://schemas.microsoft.com/office/drawing/2014/main" id="{13050862-374A-4A3F-9BAB-A420CB202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6984"/>
            <a:ext cx="12192000" cy="6104031"/>
          </a:xfrm>
          <a:prstGeom prst="rect">
            <a:avLst/>
          </a:prstGeom>
        </p:spPr>
      </p:pic>
    </p:spTree>
    <p:extLst>
      <p:ext uri="{BB962C8B-B14F-4D97-AF65-F5344CB8AC3E}">
        <p14:creationId xmlns:p14="http://schemas.microsoft.com/office/powerpoint/2010/main" val="324050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7CA-799A-492A-9F5C-DD652E25C283}"/>
              </a:ext>
            </a:extLst>
          </p:cNvPr>
          <p:cNvSpPr>
            <a:spLocks noGrp="1"/>
          </p:cNvSpPr>
          <p:nvPr>
            <p:ph type="title"/>
          </p:nvPr>
        </p:nvSpPr>
        <p:spPr/>
        <p:txBody>
          <a:bodyPr/>
          <a:lstStyle/>
          <a:p>
            <a:r>
              <a:rPr lang="nl-NL" dirty="0" err="1"/>
              <a:t>Pubquiz</a:t>
            </a:r>
            <a:endParaRPr lang="nl-NL" dirty="0"/>
          </a:p>
        </p:txBody>
      </p:sp>
      <p:sp>
        <p:nvSpPr>
          <p:cNvPr id="3" name="Content Placeholder 2">
            <a:extLst>
              <a:ext uri="{FF2B5EF4-FFF2-40B4-BE49-F238E27FC236}">
                <a16:creationId xmlns:a16="http://schemas.microsoft.com/office/drawing/2014/main" id="{BBBF6DC2-3937-4594-9CA5-0C44FF008F45}"/>
              </a:ext>
            </a:extLst>
          </p:cNvPr>
          <p:cNvSpPr>
            <a:spLocks noGrp="1"/>
          </p:cNvSpPr>
          <p:nvPr>
            <p:ph idx="1"/>
          </p:nvPr>
        </p:nvSpPr>
        <p:spPr/>
        <p:txBody>
          <a:bodyPr/>
          <a:lstStyle/>
          <a:p>
            <a:pPr marL="0" indent="0">
              <a:buNone/>
            </a:pPr>
            <a:r>
              <a:rPr lang="nl-NL" dirty="0" err="1"/>
              <a:t>When</a:t>
            </a:r>
            <a:r>
              <a:rPr lang="nl-NL" dirty="0"/>
              <a:t> do </a:t>
            </a:r>
            <a:r>
              <a:rPr lang="nl-NL" dirty="0" err="1"/>
              <a:t>you</a:t>
            </a:r>
            <a:r>
              <a:rPr lang="nl-NL" dirty="0"/>
              <a:t> talk </a:t>
            </a:r>
            <a:r>
              <a:rPr lang="nl-NL" dirty="0" err="1"/>
              <a:t>about</a:t>
            </a:r>
            <a:r>
              <a:rPr lang="nl-NL" dirty="0"/>
              <a:t> </a:t>
            </a:r>
            <a:r>
              <a:rPr lang="nl-NL" dirty="0" err="1"/>
              <a:t>the</a:t>
            </a:r>
            <a:r>
              <a:rPr lang="nl-NL" dirty="0"/>
              <a:t> software </a:t>
            </a:r>
            <a:r>
              <a:rPr lang="nl-NL" dirty="0" err="1"/>
              <a:t>process</a:t>
            </a:r>
            <a:r>
              <a:rPr lang="nl-NL" dirty="0"/>
              <a:t> </a:t>
            </a:r>
            <a:r>
              <a:rPr lang="nl-NL" dirty="0" err="1"/>
              <a:t>with</a:t>
            </a:r>
            <a:r>
              <a:rPr lang="nl-NL" dirty="0"/>
              <a:t> </a:t>
            </a:r>
            <a:r>
              <a:rPr lang="nl-NL" dirty="0" err="1"/>
              <a:t>the</a:t>
            </a:r>
            <a:r>
              <a:rPr lang="nl-NL" dirty="0"/>
              <a:t> client?</a:t>
            </a:r>
          </a:p>
          <a:p>
            <a:endParaRPr lang="nl-NL" dirty="0"/>
          </a:p>
          <a:p>
            <a:pPr marL="514350" indent="-514350">
              <a:buFont typeface="Arial" panose="020B0604020202020204" pitchFamily="34" charset="0"/>
              <a:buAutoNum type="alphaUcPeriod"/>
            </a:pPr>
            <a:r>
              <a:rPr lang="nl-NL" dirty="0" err="1"/>
              <a:t>You</a:t>
            </a:r>
            <a:r>
              <a:rPr lang="nl-NL" dirty="0"/>
              <a:t> </a:t>
            </a:r>
            <a:r>
              <a:rPr lang="nl-NL" dirty="0" err="1"/>
              <a:t>don’t</a:t>
            </a:r>
            <a:endParaRPr lang="nl-NL" dirty="0"/>
          </a:p>
          <a:p>
            <a:pPr marL="514350" indent="-514350">
              <a:buFont typeface="Arial" panose="020B0604020202020204" pitchFamily="34" charset="0"/>
              <a:buAutoNum type="alphaUcPeriod"/>
            </a:pPr>
            <a:r>
              <a:rPr lang="nl-NL" dirty="0" err="1"/>
              <a:t>Whenever</a:t>
            </a:r>
            <a:r>
              <a:rPr lang="nl-NL" dirty="0"/>
              <a:t> </a:t>
            </a:r>
            <a:r>
              <a:rPr lang="nl-NL" dirty="0" err="1"/>
              <a:t>something</a:t>
            </a:r>
            <a:r>
              <a:rPr lang="nl-NL" dirty="0"/>
              <a:t> went wrong </a:t>
            </a:r>
            <a:r>
              <a:rPr lang="nl-NL" dirty="0" err="1"/>
              <a:t>and</a:t>
            </a:r>
            <a:r>
              <a:rPr lang="nl-NL" dirty="0"/>
              <a:t> </a:t>
            </a:r>
            <a:r>
              <a:rPr lang="nl-NL" dirty="0" err="1"/>
              <a:t>the</a:t>
            </a:r>
            <a:r>
              <a:rPr lang="nl-NL" dirty="0"/>
              <a:t> client </a:t>
            </a:r>
            <a:r>
              <a:rPr lang="nl-NL" dirty="0" err="1"/>
              <a:t>deserves</a:t>
            </a:r>
            <a:r>
              <a:rPr lang="nl-NL" dirty="0"/>
              <a:t> </a:t>
            </a:r>
            <a:r>
              <a:rPr lang="nl-NL" dirty="0" err="1"/>
              <a:t>an</a:t>
            </a:r>
            <a:r>
              <a:rPr lang="nl-NL" dirty="0"/>
              <a:t> </a:t>
            </a:r>
            <a:r>
              <a:rPr lang="nl-NL" dirty="0" err="1"/>
              <a:t>explanation</a:t>
            </a:r>
            <a:endParaRPr lang="nl-NL" dirty="0"/>
          </a:p>
          <a:p>
            <a:pPr marL="514350" indent="-514350">
              <a:buAutoNum type="alphaUcPeriod"/>
            </a:pPr>
            <a:r>
              <a:rPr lang="nl-NL" dirty="0" err="1"/>
              <a:t>Whenever</a:t>
            </a:r>
            <a:r>
              <a:rPr lang="nl-NL" dirty="0"/>
              <a:t> </a:t>
            </a:r>
            <a:r>
              <a:rPr lang="nl-NL" dirty="0" err="1"/>
              <a:t>you’re</a:t>
            </a:r>
            <a:r>
              <a:rPr lang="nl-NL" dirty="0"/>
              <a:t> </a:t>
            </a:r>
            <a:r>
              <a:rPr lang="nl-NL" dirty="0" err="1"/>
              <a:t>talking</a:t>
            </a:r>
            <a:r>
              <a:rPr lang="nl-NL" dirty="0"/>
              <a:t> </a:t>
            </a:r>
            <a:r>
              <a:rPr lang="nl-NL" dirty="0" err="1"/>
              <a:t>with</a:t>
            </a:r>
            <a:r>
              <a:rPr lang="nl-NL" dirty="0"/>
              <a:t> </a:t>
            </a:r>
            <a:r>
              <a:rPr lang="nl-NL" dirty="0" err="1"/>
              <a:t>the</a:t>
            </a:r>
            <a:r>
              <a:rPr lang="nl-NL" dirty="0"/>
              <a:t> client; more </a:t>
            </a:r>
            <a:r>
              <a:rPr lang="nl-NL" dirty="0" err="1"/>
              <a:t>perspectives</a:t>
            </a:r>
            <a:r>
              <a:rPr lang="nl-NL" dirty="0"/>
              <a:t> is </a:t>
            </a:r>
            <a:r>
              <a:rPr lang="nl-NL" dirty="0" err="1"/>
              <a:t>better</a:t>
            </a:r>
            <a:endParaRPr lang="nl-NL" dirty="0"/>
          </a:p>
          <a:p>
            <a:pPr marL="514350" indent="-514350">
              <a:buAutoNum type="alphaUcPeriod"/>
            </a:pPr>
            <a:r>
              <a:rPr lang="nl-NL" dirty="0"/>
              <a:t>In </a:t>
            </a:r>
            <a:r>
              <a:rPr lang="nl-NL" dirty="0" err="1"/>
              <a:t>the</a:t>
            </a:r>
            <a:r>
              <a:rPr lang="nl-NL" dirty="0"/>
              <a:t> </a:t>
            </a:r>
            <a:r>
              <a:rPr lang="nl-NL" dirty="0" err="1"/>
              <a:t>retrospective</a:t>
            </a:r>
            <a:endParaRPr lang="nl-NL" dirty="0"/>
          </a:p>
        </p:txBody>
      </p:sp>
    </p:spTree>
    <p:extLst>
      <p:ext uri="{BB962C8B-B14F-4D97-AF65-F5344CB8AC3E}">
        <p14:creationId xmlns:p14="http://schemas.microsoft.com/office/powerpoint/2010/main" val="150244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7CA-799A-492A-9F5C-DD652E25C283}"/>
              </a:ext>
            </a:extLst>
          </p:cNvPr>
          <p:cNvSpPr>
            <a:spLocks noGrp="1"/>
          </p:cNvSpPr>
          <p:nvPr>
            <p:ph type="title"/>
          </p:nvPr>
        </p:nvSpPr>
        <p:spPr/>
        <p:txBody>
          <a:bodyPr/>
          <a:lstStyle/>
          <a:p>
            <a:r>
              <a:rPr lang="nl-NL" dirty="0" err="1"/>
              <a:t>Pubquiz</a:t>
            </a:r>
            <a:endParaRPr lang="nl-NL" dirty="0"/>
          </a:p>
        </p:txBody>
      </p:sp>
      <p:sp>
        <p:nvSpPr>
          <p:cNvPr id="3" name="Content Placeholder 2">
            <a:extLst>
              <a:ext uri="{FF2B5EF4-FFF2-40B4-BE49-F238E27FC236}">
                <a16:creationId xmlns:a16="http://schemas.microsoft.com/office/drawing/2014/main" id="{BBBF6DC2-3937-4594-9CA5-0C44FF008F45}"/>
              </a:ext>
            </a:extLst>
          </p:cNvPr>
          <p:cNvSpPr>
            <a:spLocks noGrp="1"/>
          </p:cNvSpPr>
          <p:nvPr>
            <p:ph idx="1"/>
          </p:nvPr>
        </p:nvSpPr>
        <p:spPr/>
        <p:txBody>
          <a:bodyPr/>
          <a:lstStyle/>
          <a:p>
            <a:pPr marL="0" indent="0">
              <a:buNone/>
            </a:pPr>
            <a:r>
              <a:rPr lang="nl-NL" dirty="0" err="1"/>
              <a:t>When</a:t>
            </a:r>
            <a:r>
              <a:rPr lang="nl-NL" dirty="0"/>
              <a:t> do </a:t>
            </a:r>
            <a:r>
              <a:rPr lang="nl-NL" dirty="0" err="1"/>
              <a:t>you</a:t>
            </a:r>
            <a:r>
              <a:rPr lang="nl-NL" dirty="0"/>
              <a:t> talk </a:t>
            </a:r>
            <a:r>
              <a:rPr lang="nl-NL" dirty="0" err="1"/>
              <a:t>about</a:t>
            </a:r>
            <a:r>
              <a:rPr lang="nl-NL" dirty="0"/>
              <a:t> </a:t>
            </a:r>
            <a:r>
              <a:rPr lang="nl-NL" dirty="0" err="1"/>
              <a:t>the</a:t>
            </a:r>
            <a:r>
              <a:rPr lang="nl-NL" dirty="0"/>
              <a:t> software </a:t>
            </a:r>
            <a:r>
              <a:rPr lang="nl-NL" dirty="0" err="1"/>
              <a:t>process</a:t>
            </a:r>
            <a:r>
              <a:rPr lang="nl-NL" dirty="0"/>
              <a:t> </a:t>
            </a:r>
            <a:r>
              <a:rPr lang="nl-NL" dirty="0" err="1"/>
              <a:t>with</a:t>
            </a:r>
            <a:r>
              <a:rPr lang="nl-NL" dirty="0"/>
              <a:t> </a:t>
            </a:r>
            <a:r>
              <a:rPr lang="nl-NL" dirty="0" err="1"/>
              <a:t>the</a:t>
            </a:r>
            <a:r>
              <a:rPr lang="nl-NL" dirty="0"/>
              <a:t> client?</a:t>
            </a:r>
          </a:p>
          <a:p>
            <a:endParaRPr lang="nl-NL" dirty="0"/>
          </a:p>
          <a:p>
            <a:pPr marL="514350" indent="-514350">
              <a:buFont typeface="Arial" panose="020B0604020202020204" pitchFamily="34" charset="0"/>
              <a:buAutoNum type="alphaUcPeriod"/>
            </a:pPr>
            <a:r>
              <a:rPr lang="nl-NL" dirty="0" err="1"/>
              <a:t>You</a:t>
            </a:r>
            <a:r>
              <a:rPr lang="nl-NL" dirty="0"/>
              <a:t> </a:t>
            </a:r>
            <a:r>
              <a:rPr lang="nl-NL" dirty="0" err="1"/>
              <a:t>don’t</a:t>
            </a:r>
            <a:endParaRPr lang="nl-NL" dirty="0"/>
          </a:p>
          <a:p>
            <a:pPr marL="514350" indent="-514350">
              <a:buFont typeface="Arial" panose="020B0604020202020204" pitchFamily="34" charset="0"/>
              <a:buAutoNum type="alphaUcPeriod"/>
            </a:pPr>
            <a:r>
              <a:rPr lang="nl-NL" dirty="0" err="1">
                <a:solidFill>
                  <a:srgbClr val="00B050"/>
                </a:solidFill>
              </a:rPr>
              <a:t>Whenever</a:t>
            </a:r>
            <a:r>
              <a:rPr lang="nl-NL" dirty="0">
                <a:solidFill>
                  <a:srgbClr val="00B050"/>
                </a:solidFill>
              </a:rPr>
              <a:t> </a:t>
            </a:r>
            <a:r>
              <a:rPr lang="nl-NL" dirty="0" err="1">
                <a:solidFill>
                  <a:srgbClr val="00B050"/>
                </a:solidFill>
              </a:rPr>
              <a:t>something</a:t>
            </a:r>
            <a:r>
              <a:rPr lang="nl-NL" dirty="0">
                <a:solidFill>
                  <a:srgbClr val="00B050"/>
                </a:solidFill>
              </a:rPr>
              <a:t> went wrong </a:t>
            </a:r>
            <a:r>
              <a:rPr lang="nl-NL" dirty="0" err="1">
                <a:solidFill>
                  <a:srgbClr val="00B050"/>
                </a:solidFill>
              </a:rPr>
              <a:t>and</a:t>
            </a:r>
            <a:r>
              <a:rPr lang="nl-NL" dirty="0">
                <a:solidFill>
                  <a:srgbClr val="00B050"/>
                </a:solidFill>
              </a:rPr>
              <a:t> </a:t>
            </a:r>
            <a:r>
              <a:rPr lang="nl-NL" dirty="0" err="1">
                <a:solidFill>
                  <a:srgbClr val="00B050"/>
                </a:solidFill>
              </a:rPr>
              <a:t>the</a:t>
            </a:r>
            <a:r>
              <a:rPr lang="nl-NL" dirty="0">
                <a:solidFill>
                  <a:srgbClr val="00B050"/>
                </a:solidFill>
              </a:rPr>
              <a:t> client </a:t>
            </a:r>
            <a:r>
              <a:rPr lang="nl-NL" dirty="0" err="1">
                <a:solidFill>
                  <a:srgbClr val="00B050"/>
                </a:solidFill>
              </a:rPr>
              <a:t>deserves</a:t>
            </a:r>
            <a:r>
              <a:rPr lang="nl-NL" dirty="0">
                <a:solidFill>
                  <a:srgbClr val="00B050"/>
                </a:solidFill>
              </a:rPr>
              <a:t> </a:t>
            </a:r>
            <a:r>
              <a:rPr lang="nl-NL" dirty="0" err="1">
                <a:solidFill>
                  <a:srgbClr val="00B050"/>
                </a:solidFill>
              </a:rPr>
              <a:t>an</a:t>
            </a:r>
            <a:r>
              <a:rPr lang="nl-NL" dirty="0">
                <a:solidFill>
                  <a:srgbClr val="00B050"/>
                </a:solidFill>
              </a:rPr>
              <a:t> </a:t>
            </a:r>
            <a:r>
              <a:rPr lang="nl-NL" dirty="0" err="1">
                <a:solidFill>
                  <a:srgbClr val="00B050"/>
                </a:solidFill>
              </a:rPr>
              <a:t>explanation</a:t>
            </a:r>
            <a:endParaRPr lang="nl-NL" dirty="0">
              <a:solidFill>
                <a:srgbClr val="00B050"/>
              </a:solidFill>
            </a:endParaRPr>
          </a:p>
          <a:p>
            <a:pPr marL="514350" indent="-514350">
              <a:buAutoNum type="alphaUcPeriod"/>
            </a:pPr>
            <a:r>
              <a:rPr lang="nl-NL" dirty="0" err="1"/>
              <a:t>Whenever</a:t>
            </a:r>
            <a:r>
              <a:rPr lang="nl-NL" dirty="0"/>
              <a:t> </a:t>
            </a:r>
            <a:r>
              <a:rPr lang="nl-NL" dirty="0" err="1"/>
              <a:t>you’re</a:t>
            </a:r>
            <a:r>
              <a:rPr lang="nl-NL" dirty="0"/>
              <a:t> </a:t>
            </a:r>
            <a:r>
              <a:rPr lang="nl-NL" dirty="0" err="1"/>
              <a:t>talking</a:t>
            </a:r>
            <a:r>
              <a:rPr lang="nl-NL" dirty="0"/>
              <a:t> </a:t>
            </a:r>
            <a:r>
              <a:rPr lang="nl-NL" dirty="0" err="1"/>
              <a:t>with</a:t>
            </a:r>
            <a:r>
              <a:rPr lang="nl-NL" dirty="0"/>
              <a:t> </a:t>
            </a:r>
            <a:r>
              <a:rPr lang="nl-NL" dirty="0" err="1"/>
              <a:t>the</a:t>
            </a:r>
            <a:r>
              <a:rPr lang="nl-NL" dirty="0"/>
              <a:t> client; more </a:t>
            </a:r>
            <a:r>
              <a:rPr lang="nl-NL" dirty="0" err="1"/>
              <a:t>perspectives</a:t>
            </a:r>
            <a:r>
              <a:rPr lang="nl-NL" dirty="0"/>
              <a:t> is </a:t>
            </a:r>
            <a:r>
              <a:rPr lang="nl-NL" dirty="0" err="1"/>
              <a:t>better</a:t>
            </a:r>
            <a:endParaRPr lang="nl-NL" dirty="0"/>
          </a:p>
          <a:p>
            <a:pPr marL="514350" indent="-514350">
              <a:buAutoNum type="alphaUcPeriod"/>
            </a:pPr>
            <a:r>
              <a:rPr lang="nl-NL" dirty="0"/>
              <a:t>In </a:t>
            </a:r>
            <a:r>
              <a:rPr lang="nl-NL" dirty="0" err="1"/>
              <a:t>the</a:t>
            </a:r>
            <a:r>
              <a:rPr lang="nl-NL" dirty="0"/>
              <a:t> </a:t>
            </a:r>
            <a:r>
              <a:rPr lang="nl-NL" dirty="0" err="1"/>
              <a:t>retrospective</a:t>
            </a:r>
            <a:endParaRPr lang="nl-NL" dirty="0"/>
          </a:p>
        </p:txBody>
      </p:sp>
    </p:spTree>
    <p:extLst>
      <p:ext uri="{BB962C8B-B14F-4D97-AF65-F5344CB8AC3E}">
        <p14:creationId xmlns:p14="http://schemas.microsoft.com/office/powerpoint/2010/main" val="3030931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904</Words>
  <Application>Microsoft Office PowerPoint</Application>
  <PresentationFormat>Widescreen</PresentationFormat>
  <Paragraphs>145</Paragraphs>
  <Slides>39</Slides>
  <Notes>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How to give a good demo</vt:lpstr>
      <vt:lpstr>1 april</vt:lpstr>
      <vt:lpstr>PowerPoint Presentation</vt:lpstr>
      <vt:lpstr>Assignment (30 min)</vt:lpstr>
      <vt:lpstr>The Demo commandments</vt:lpstr>
      <vt:lpstr>PowerPoint Presentation</vt:lpstr>
      <vt:lpstr>PowerPoint Presentation</vt:lpstr>
      <vt:lpstr>Pubquiz</vt:lpstr>
      <vt:lpstr>Pubquiz</vt:lpstr>
      <vt:lpstr>Pubquiz</vt:lpstr>
      <vt:lpstr>The Demo commandments</vt:lpstr>
      <vt:lpstr>Sprint demo</vt:lpstr>
      <vt:lpstr>PowerPoint Presentation</vt:lpstr>
      <vt:lpstr>DEMOCEPTION</vt:lpstr>
      <vt:lpstr>Assignment</vt:lpstr>
      <vt:lpstr>Demo 1</vt:lpstr>
      <vt:lpstr>Demo</vt:lpstr>
      <vt:lpstr>Questions?</vt:lpstr>
      <vt:lpstr>Demo 2</vt:lpstr>
      <vt:lpstr>Agenda</vt:lpstr>
      <vt:lpstr>Project</vt:lpstr>
      <vt:lpstr>Sprint</vt:lpstr>
      <vt:lpstr>Sprint planning</vt:lpstr>
      <vt:lpstr>DEMO</vt:lpstr>
      <vt:lpstr>Questions?</vt:lpstr>
      <vt:lpstr>Assignment</vt:lpstr>
      <vt:lpstr>The Demo commandments</vt:lpstr>
      <vt:lpstr>Questions?</vt:lpstr>
      <vt:lpstr>The Demo commandments</vt:lpstr>
      <vt:lpstr>How to get feedback then?!</vt:lpstr>
      <vt:lpstr>How to get feedback</vt:lpstr>
      <vt:lpstr>https://www.joelonsoftware.com/2000/08/09/the-joel-test-12-steps-to-better-code/ </vt:lpstr>
      <vt:lpstr>https://www.joelonsoftware.com/2000/08/09/the-joel-test-12-steps-to-better-code/ </vt:lpstr>
      <vt:lpstr>The Demo commandments</vt:lpstr>
      <vt:lpstr>Just do it</vt:lpstr>
      <vt:lpstr>Sprint demo</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give a good demo</dc:title>
  <dc:creator>Loek van der Linde</dc:creator>
  <cp:lastModifiedBy>Loek van der Linde</cp:lastModifiedBy>
  <cp:revision>16</cp:revision>
  <dcterms:created xsi:type="dcterms:W3CDTF">2022-03-31T07:08:49Z</dcterms:created>
  <dcterms:modified xsi:type="dcterms:W3CDTF">2022-04-01T07:15:06Z</dcterms:modified>
</cp:coreProperties>
</file>